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9" r:id="rId4"/>
    <p:sldId id="258" r:id="rId5"/>
    <p:sldId id="276" r:id="rId6"/>
    <p:sldId id="297" r:id="rId7"/>
    <p:sldId id="301" r:id="rId8"/>
    <p:sldId id="259" r:id="rId9"/>
    <p:sldId id="260" r:id="rId10"/>
    <p:sldId id="261" r:id="rId11"/>
    <p:sldId id="262" r:id="rId12"/>
    <p:sldId id="263" r:id="rId13"/>
    <p:sldId id="267" r:id="rId14"/>
    <p:sldId id="270" r:id="rId15"/>
    <p:sldId id="271" r:id="rId16"/>
    <p:sldId id="272" r:id="rId17"/>
    <p:sldId id="274" r:id="rId18"/>
    <p:sldId id="277" r:id="rId19"/>
    <p:sldId id="278" r:id="rId20"/>
    <p:sldId id="279" r:id="rId21"/>
    <p:sldId id="284" r:id="rId22"/>
    <p:sldId id="280" r:id="rId23"/>
    <p:sldId id="285" r:id="rId24"/>
    <p:sldId id="281" r:id="rId25"/>
    <p:sldId id="282" r:id="rId26"/>
    <p:sldId id="283" r:id="rId27"/>
    <p:sldId id="286" r:id="rId28"/>
    <p:sldId id="287" r:id="rId29"/>
    <p:sldId id="288" r:id="rId30"/>
    <p:sldId id="289" r:id="rId31"/>
    <p:sldId id="290" r:id="rId32"/>
    <p:sldId id="291" r:id="rId33"/>
    <p:sldId id="292" r:id="rId34"/>
    <p:sldId id="293" r:id="rId35"/>
    <p:sldId id="294" r:id="rId36"/>
    <p:sldId id="295" r:id="rId37"/>
    <p:sldId id="296" r:id="rId38"/>
    <p:sldId id="299" r:id="rId39"/>
    <p:sldId id="300" r:id="rId40"/>
    <p:sldId id="30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84538E37-1EFE-4ACD-9BDA-32DC51FC5542}">
          <p14:sldIdLst>
            <p14:sldId id="257"/>
          </p14:sldIdLst>
        </p14:section>
        <p14:section name="HOVER" id="{F214B541-B252-4411-AF87-39B19DB57803}">
          <p14:sldIdLst>
            <p14:sldId id="256"/>
            <p14:sldId id="269"/>
            <p14:sldId id="258"/>
            <p14:sldId id="276"/>
            <p14:sldId id="297"/>
            <p14:sldId id="301"/>
          </p14:sldIdLst>
        </p14:section>
        <p14:section name="ABOUT US" id="{5713451D-DC79-44D3-9D73-623102B82A2E}">
          <p14:sldIdLst>
            <p14:sldId id="259"/>
            <p14:sldId id="260"/>
            <p14:sldId id="261"/>
          </p14:sldIdLst>
        </p14:section>
        <p14:section name="SYSTEM DESIGN" id="{1A7AC937-271A-4E25-868D-7917CDAA25CC}">
          <p14:sldIdLst>
            <p14:sldId id="262"/>
            <p14:sldId id="263"/>
            <p14:sldId id="267"/>
          </p14:sldIdLst>
        </p14:section>
        <p14:section name="ZOOM 3" id="{2AA3B2F9-051A-48EF-B007-BA3925852F52}">
          <p14:sldIdLst>
            <p14:sldId id="270"/>
            <p14:sldId id="271"/>
            <p14:sldId id="272"/>
            <p14:sldId id="274"/>
          </p14:sldIdLst>
        </p14:section>
        <p14:section name="SCREENSHOTS" id="{AADA2067-27C8-4401-B3C7-39DD6C93E6DB}">
          <p14:sldIdLst>
            <p14:sldId id="277"/>
            <p14:sldId id="278"/>
            <p14:sldId id="279"/>
            <p14:sldId id="284"/>
            <p14:sldId id="280"/>
            <p14:sldId id="285"/>
            <p14:sldId id="281"/>
            <p14:sldId id="282"/>
            <p14:sldId id="283"/>
            <p14:sldId id="286"/>
            <p14:sldId id="287"/>
            <p14:sldId id="288"/>
            <p14:sldId id="289"/>
            <p14:sldId id="290"/>
            <p14:sldId id="291"/>
            <p14:sldId id="292"/>
            <p14:sldId id="293"/>
            <p14:sldId id="294"/>
            <p14:sldId id="295"/>
            <p14:sldId id="296"/>
          </p14:sldIdLst>
        </p14:section>
        <p14:section name="FUTURE" id="{65003B5C-7690-4461-8433-66EF1F8F650B}">
          <p14:sldIdLst>
            <p14:sldId id="299"/>
            <p14:sldId id="300"/>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9" d="100"/>
          <a:sy n="89" d="100"/>
        </p:scale>
        <p:origin x="4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EB6C3-AE8F-9C79-F9E8-E595B1082E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594B1D-3C73-92F1-EB36-096C13AD5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FA31A7A-85FE-4867-7788-E6ACE0E2F47B}"/>
              </a:ext>
            </a:extLst>
          </p:cNvPr>
          <p:cNvSpPr>
            <a:spLocks noGrp="1"/>
          </p:cNvSpPr>
          <p:nvPr>
            <p:ph type="dt" sz="half" idx="10"/>
          </p:nvPr>
        </p:nvSpPr>
        <p:spPr/>
        <p:txBody>
          <a:bodyPr/>
          <a:lstStyle/>
          <a:p>
            <a:fld id="{8B0C8CAB-695B-485D-91C0-D0700DCEBD4E}" type="datetimeFigureOut">
              <a:rPr lang="en-IN" smtClean="0"/>
              <a:t>13-04-2024</a:t>
            </a:fld>
            <a:endParaRPr lang="en-IN"/>
          </a:p>
        </p:txBody>
      </p:sp>
      <p:sp>
        <p:nvSpPr>
          <p:cNvPr id="5" name="Footer Placeholder 4">
            <a:extLst>
              <a:ext uri="{FF2B5EF4-FFF2-40B4-BE49-F238E27FC236}">
                <a16:creationId xmlns:a16="http://schemas.microsoft.com/office/drawing/2014/main" id="{8FFBC106-06A2-D159-E01D-63A6579B9E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35DAA0-A123-BDD2-91F8-957D231646E0}"/>
              </a:ext>
            </a:extLst>
          </p:cNvPr>
          <p:cNvSpPr>
            <a:spLocks noGrp="1"/>
          </p:cNvSpPr>
          <p:nvPr>
            <p:ph type="sldNum" sz="quarter" idx="12"/>
          </p:nvPr>
        </p:nvSpPr>
        <p:spPr/>
        <p:txBody>
          <a:bodyPr/>
          <a:lstStyle/>
          <a:p>
            <a:fld id="{2815B762-25BD-4B76-A38B-A3D77421EAB4}" type="slidenum">
              <a:rPr lang="en-IN" smtClean="0"/>
              <a:t>‹#›</a:t>
            </a:fld>
            <a:endParaRPr lang="en-IN"/>
          </a:p>
        </p:txBody>
      </p:sp>
    </p:spTree>
    <p:extLst>
      <p:ext uri="{BB962C8B-B14F-4D97-AF65-F5344CB8AC3E}">
        <p14:creationId xmlns:p14="http://schemas.microsoft.com/office/powerpoint/2010/main" val="2749210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6F65-06BE-0AF9-CE1C-F275789B28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954061-7CE0-1CE2-5CFE-55FE0CB3F0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B478C8-CD25-CD32-5A9E-D2A3053FC95E}"/>
              </a:ext>
            </a:extLst>
          </p:cNvPr>
          <p:cNvSpPr>
            <a:spLocks noGrp="1"/>
          </p:cNvSpPr>
          <p:nvPr>
            <p:ph type="dt" sz="half" idx="10"/>
          </p:nvPr>
        </p:nvSpPr>
        <p:spPr/>
        <p:txBody>
          <a:bodyPr/>
          <a:lstStyle/>
          <a:p>
            <a:fld id="{8B0C8CAB-695B-485D-91C0-D0700DCEBD4E}" type="datetimeFigureOut">
              <a:rPr lang="en-IN" smtClean="0"/>
              <a:t>13-04-2024</a:t>
            </a:fld>
            <a:endParaRPr lang="en-IN"/>
          </a:p>
        </p:txBody>
      </p:sp>
      <p:sp>
        <p:nvSpPr>
          <p:cNvPr id="5" name="Footer Placeholder 4">
            <a:extLst>
              <a:ext uri="{FF2B5EF4-FFF2-40B4-BE49-F238E27FC236}">
                <a16:creationId xmlns:a16="http://schemas.microsoft.com/office/drawing/2014/main" id="{6A66B9F8-D959-4BB2-0B93-A6737911D9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7CECED-8DDA-6534-C167-5C6B1F18D093}"/>
              </a:ext>
            </a:extLst>
          </p:cNvPr>
          <p:cNvSpPr>
            <a:spLocks noGrp="1"/>
          </p:cNvSpPr>
          <p:nvPr>
            <p:ph type="sldNum" sz="quarter" idx="12"/>
          </p:nvPr>
        </p:nvSpPr>
        <p:spPr/>
        <p:txBody>
          <a:bodyPr/>
          <a:lstStyle/>
          <a:p>
            <a:fld id="{2815B762-25BD-4B76-A38B-A3D77421EAB4}" type="slidenum">
              <a:rPr lang="en-IN" smtClean="0"/>
              <a:t>‹#›</a:t>
            </a:fld>
            <a:endParaRPr lang="en-IN"/>
          </a:p>
        </p:txBody>
      </p:sp>
    </p:spTree>
    <p:extLst>
      <p:ext uri="{BB962C8B-B14F-4D97-AF65-F5344CB8AC3E}">
        <p14:creationId xmlns:p14="http://schemas.microsoft.com/office/powerpoint/2010/main" val="2693653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CBF3A5-E11E-A921-586E-7849471E21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B4AAB0-7F6E-EBCB-5862-BAD164C1B4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0B308F-643B-AE0E-84F3-16F4E797A4C2}"/>
              </a:ext>
            </a:extLst>
          </p:cNvPr>
          <p:cNvSpPr>
            <a:spLocks noGrp="1"/>
          </p:cNvSpPr>
          <p:nvPr>
            <p:ph type="dt" sz="half" idx="10"/>
          </p:nvPr>
        </p:nvSpPr>
        <p:spPr/>
        <p:txBody>
          <a:bodyPr/>
          <a:lstStyle/>
          <a:p>
            <a:fld id="{8B0C8CAB-695B-485D-91C0-D0700DCEBD4E}" type="datetimeFigureOut">
              <a:rPr lang="en-IN" smtClean="0"/>
              <a:t>13-04-2024</a:t>
            </a:fld>
            <a:endParaRPr lang="en-IN"/>
          </a:p>
        </p:txBody>
      </p:sp>
      <p:sp>
        <p:nvSpPr>
          <p:cNvPr id="5" name="Footer Placeholder 4">
            <a:extLst>
              <a:ext uri="{FF2B5EF4-FFF2-40B4-BE49-F238E27FC236}">
                <a16:creationId xmlns:a16="http://schemas.microsoft.com/office/drawing/2014/main" id="{5F44D5C5-B9AB-FAEE-AA5C-D4058774D3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F4F297-B4E3-3A3B-284B-FA4ED39E70AC}"/>
              </a:ext>
            </a:extLst>
          </p:cNvPr>
          <p:cNvSpPr>
            <a:spLocks noGrp="1"/>
          </p:cNvSpPr>
          <p:nvPr>
            <p:ph type="sldNum" sz="quarter" idx="12"/>
          </p:nvPr>
        </p:nvSpPr>
        <p:spPr/>
        <p:txBody>
          <a:bodyPr/>
          <a:lstStyle/>
          <a:p>
            <a:fld id="{2815B762-25BD-4B76-A38B-A3D77421EAB4}" type="slidenum">
              <a:rPr lang="en-IN" smtClean="0"/>
              <a:t>‹#›</a:t>
            </a:fld>
            <a:endParaRPr lang="en-IN"/>
          </a:p>
        </p:txBody>
      </p:sp>
    </p:spTree>
    <p:extLst>
      <p:ext uri="{BB962C8B-B14F-4D97-AF65-F5344CB8AC3E}">
        <p14:creationId xmlns:p14="http://schemas.microsoft.com/office/powerpoint/2010/main" val="4094544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6805-EF2D-ED91-CF16-E293F542CE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C6F618-21A0-73A5-4A94-278BCD9DB5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F61C9D-194F-18E0-1454-DB7ACE987896}"/>
              </a:ext>
            </a:extLst>
          </p:cNvPr>
          <p:cNvSpPr>
            <a:spLocks noGrp="1"/>
          </p:cNvSpPr>
          <p:nvPr>
            <p:ph type="dt" sz="half" idx="10"/>
          </p:nvPr>
        </p:nvSpPr>
        <p:spPr/>
        <p:txBody>
          <a:bodyPr/>
          <a:lstStyle/>
          <a:p>
            <a:fld id="{8B0C8CAB-695B-485D-91C0-D0700DCEBD4E}" type="datetimeFigureOut">
              <a:rPr lang="en-IN" smtClean="0"/>
              <a:t>13-04-2024</a:t>
            </a:fld>
            <a:endParaRPr lang="en-IN"/>
          </a:p>
        </p:txBody>
      </p:sp>
      <p:sp>
        <p:nvSpPr>
          <p:cNvPr id="5" name="Footer Placeholder 4">
            <a:extLst>
              <a:ext uri="{FF2B5EF4-FFF2-40B4-BE49-F238E27FC236}">
                <a16:creationId xmlns:a16="http://schemas.microsoft.com/office/drawing/2014/main" id="{45D5E498-E4A2-6275-36EF-6BD7617F5A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C9E785-8545-2230-EAFD-65EE7E53DA75}"/>
              </a:ext>
            </a:extLst>
          </p:cNvPr>
          <p:cNvSpPr>
            <a:spLocks noGrp="1"/>
          </p:cNvSpPr>
          <p:nvPr>
            <p:ph type="sldNum" sz="quarter" idx="12"/>
          </p:nvPr>
        </p:nvSpPr>
        <p:spPr/>
        <p:txBody>
          <a:bodyPr/>
          <a:lstStyle/>
          <a:p>
            <a:fld id="{2815B762-25BD-4B76-A38B-A3D77421EAB4}" type="slidenum">
              <a:rPr lang="en-IN" smtClean="0"/>
              <a:t>‹#›</a:t>
            </a:fld>
            <a:endParaRPr lang="en-IN"/>
          </a:p>
        </p:txBody>
      </p:sp>
    </p:spTree>
    <p:extLst>
      <p:ext uri="{BB962C8B-B14F-4D97-AF65-F5344CB8AC3E}">
        <p14:creationId xmlns:p14="http://schemas.microsoft.com/office/powerpoint/2010/main" val="633820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0F90A-2CB0-DB03-A7D0-045F65B858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0C4493A-AF5A-C978-2EA8-87B7B9FBF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C4A145-469D-EBD9-F321-31E03E76D285}"/>
              </a:ext>
            </a:extLst>
          </p:cNvPr>
          <p:cNvSpPr>
            <a:spLocks noGrp="1"/>
          </p:cNvSpPr>
          <p:nvPr>
            <p:ph type="dt" sz="half" idx="10"/>
          </p:nvPr>
        </p:nvSpPr>
        <p:spPr/>
        <p:txBody>
          <a:bodyPr/>
          <a:lstStyle/>
          <a:p>
            <a:fld id="{8B0C8CAB-695B-485D-91C0-D0700DCEBD4E}" type="datetimeFigureOut">
              <a:rPr lang="en-IN" smtClean="0"/>
              <a:t>13-04-2024</a:t>
            </a:fld>
            <a:endParaRPr lang="en-IN"/>
          </a:p>
        </p:txBody>
      </p:sp>
      <p:sp>
        <p:nvSpPr>
          <p:cNvPr id="5" name="Footer Placeholder 4">
            <a:extLst>
              <a:ext uri="{FF2B5EF4-FFF2-40B4-BE49-F238E27FC236}">
                <a16:creationId xmlns:a16="http://schemas.microsoft.com/office/drawing/2014/main" id="{39959DEA-DF32-9E4B-526C-D74E59FCF6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D7C8EE-6B88-55B2-98D7-19ACE3440D2D}"/>
              </a:ext>
            </a:extLst>
          </p:cNvPr>
          <p:cNvSpPr>
            <a:spLocks noGrp="1"/>
          </p:cNvSpPr>
          <p:nvPr>
            <p:ph type="sldNum" sz="quarter" idx="12"/>
          </p:nvPr>
        </p:nvSpPr>
        <p:spPr/>
        <p:txBody>
          <a:bodyPr/>
          <a:lstStyle/>
          <a:p>
            <a:fld id="{2815B762-25BD-4B76-A38B-A3D77421EAB4}" type="slidenum">
              <a:rPr lang="en-IN" smtClean="0"/>
              <a:t>‹#›</a:t>
            </a:fld>
            <a:endParaRPr lang="en-IN"/>
          </a:p>
        </p:txBody>
      </p:sp>
    </p:spTree>
    <p:extLst>
      <p:ext uri="{BB962C8B-B14F-4D97-AF65-F5344CB8AC3E}">
        <p14:creationId xmlns:p14="http://schemas.microsoft.com/office/powerpoint/2010/main" val="3210042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4FE6-BAB8-FE9C-B2FB-17794B722E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AC4FC7-9A3D-722B-8D1A-D3725F7D3B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822C0CA-A328-528C-6591-92E2285CF6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2512C1-F1C3-2B58-49F0-D641818FC984}"/>
              </a:ext>
            </a:extLst>
          </p:cNvPr>
          <p:cNvSpPr>
            <a:spLocks noGrp="1"/>
          </p:cNvSpPr>
          <p:nvPr>
            <p:ph type="dt" sz="half" idx="10"/>
          </p:nvPr>
        </p:nvSpPr>
        <p:spPr/>
        <p:txBody>
          <a:bodyPr/>
          <a:lstStyle/>
          <a:p>
            <a:fld id="{8B0C8CAB-695B-485D-91C0-D0700DCEBD4E}" type="datetimeFigureOut">
              <a:rPr lang="en-IN" smtClean="0"/>
              <a:t>13-04-2024</a:t>
            </a:fld>
            <a:endParaRPr lang="en-IN"/>
          </a:p>
        </p:txBody>
      </p:sp>
      <p:sp>
        <p:nvSpPr>
          <p:cNvPr id="6" name="Footer Placeholder 5">
            <a:extLst>
              <a:ext uri="{FF2B5EF4-FFF2-40B4-BE49-F238E27FC236}">
                <a16:creationId xmlns:a16="http://schemas.microsoft.com/office/drawing/2014/main" id="{59904D06-DD82-8318-5619-4CAC942B76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02AA8B-5ABC-EAD8-7108-B68DAF1FB7A8}"/>
              </a:ext>
            </a:extLst>
          </p:cNvPr>
          <p:cNvSpPr>
            <a:spLocks noGrp="1"/>
          </p:cNvSpPr>
          <p:nvPr>
            <p:ph type="sldNum" sz="quarter" idx="12"/>
          </p:nvPr>
        </p:nvSpPr>
        <p:spPr/>
        <p:txBody>
          <a:bodyPr/>
          <a:lstStyle/>
          <a:p>
            <a:fld id="{2815B762-25BD-4B76-A38B-A3D77421EAB4}" type="slidenum">
              <a:rPr lang="en-IN" smtClean="0"/>
              <a:t>‹#›</a:t>
            </a:fld>
            <a:endParaRPr lang="en-IN"/>
          </a:p>
        </p:txBody>
      </p:sp>
    </p:spTree>
    <p:extLst>
      <p:ext uri="{BB962C8B-B14F-4D97-AF65-F5344CB8AC3E}">
        <p14:creationId xmlns:p14="http://schemas.microsoft.com/office/powerpoint/2010/main" val="2716288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6AD8-D460-71D3-5933-D853C40FB4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3DFA42-C3A1-34EE-8687-EDA6FA290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C73AE3-EA16-D4D6-5522-E33380CCC9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EFDFCC3-FA00-B374-6FCC-9D065809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A2275B-9A83-A7FB-7844-BF58A83B0F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32AC17-E1DC-A297-4192-319D29790D23}"/>
              </a:ext>
            </a:extLst>
          </p:cNvPr>
          <p:cNvSpPr>
            <a:spLocks noGrp="1"/>
          </p:cNvSpPr>
          <p:nvPr>
            <p:ph type="dt" sz="half" idx="10"/>
          </p:nvPr>
        </p:nvSpPr>
        <p:spPr/>
        <p:txBody>
          <a:bodyPr/>
          <a:lstStyle/>
          <a:p>
            <a:fld id="{8B0C8CAB-695B-485D-91C0-D0700DCEBD4E}" type="datetimeFigureOut">
              <a:rPr lang="en-IN" smtClean="0"/>
              <a:t>13-04-2024</a:t>
            </a:fld>
            <a:endParaRPr lang="en-IN"/>
          </a:p>
        </p:txBody>
      </p:sp>
      <p:sp>
        <p:nvSpPr>
          <p:cNvPr id="8" name="Footer Placeholder 7">
            <a:extLst>
              <a:ext uri="{FF2B5EF4-FFF2-40B4-BE49-F238E27FC236}">
                <a16:creationId xmlns:a16="http://schemas.microsoft.com/office/drawing/2014/main" id="{7746F981-D24A-BC78-FB5B-939103EA737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CAA416-2027-B3ED-92E2-C7A46E2177CB}"/>
              </a:ext>
            </a:extLst>
          </p:cNvPr>
          <p:cNvSpPr>
            <a:spLocks noGrp="1"/>
          </p:cNvSpPr>
          <p:nvPr>
            <p:ph type="sldNum" sz="quarter" idx="12"/>
          </p:nvPr>
        </p:nvSpPr>
        <p:spPr/>
        <p:txBody>
          <a:bodyPr/>
          <a:lstStyle/>
          <a:p>
            <a:fld id="{2815B762-25BD-4B76-A38B-A3D77421EAB4}" type="slidenum">
              <a:rPr lang="en-IN" smtClean="0"/>
              <a:t>‹#›</a:t>
            </a:fld>
            <a:endParaRPr lang="en-IN"/>
          </a:p>
        </p:txBody>
      </p:sp>
    </p:spTree>
    <p:extLst>
      <p:ext uri="{BB962C8B-B14F-4D97-AF65-F5344CB8AC3E}">
        <p14:creationId xmlns:p14="http://schemas.microsoft.com/office/powerpoint/2010/main" val="188403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8B3D-1E80-9A52-986B-059AA1FC76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B28176-B5C2-71B7-93EF-D48180EC54A4}"/>
              </a:ext>
            </a:extLst>
          </p:cNvPr>
          <p:cNvSpPr>
            <a:spLocks noGrp="1"/>
          </p:cNvSpPr>
          <p:nvPr>
            <p:ph type="dt" sz="half" idx="10"/>
          </p:nvPr>
        </p:nvSpPr>
        <p:spPr/>
        <p:txBody>
          <a:bodyPr/>
          <a:lstStyle/>
          <a:p>
            <a:fld id="{8B0C8CAB-695B-485D-91C0-D0700DCEBD4E}" type="datetimeFigureOut">
              <a:rPr lang="en-IN" smtClean="0"/>
              <a:t>13-04-2024</a:t>
            </a:fld>
            <a:endParaRPr lang="en-IN"/>
          </a:p>
        </p:txBody>
      </p:sp>
      <p:sp>
        <p:nvSpPr>
          <p:cNvPr id="4" name="Footer Placeholder 3">
            <a:extLst>
              <a:ext uri="{FF2B5EF4-FFF2-40B4-BE49-F238E27FC236}">
                <a16:creationId xmlns:a16="http://schemas.microsoft.com/office/drawing/2014/main" id="{BE97CCCD-6ECA-EA1B-1DF4-9E69567C05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4A30A1-93F7-BF89-097F-863E09B43CD7}"/>
              </a:ext>
            </a:extLst>
          </p:cNvPr>
          <p:cNvSpPr>
            <a:spLocks noGrp="1"/>
          </p:cNvSpPr>
          <p:nvPr>
            <p:ph type="sldNum" sz="quarter" idx="12"/>
          </p:nvPr>
        </p:nvSpPr>
        <p:spPr/>
        <p:txBody>
          <a:bodyPr/>
          <a:lstStyle/>
          <a:p>
            <a:fld id="{2815B762-25BD-4B76-A38B-A3D77421EAB4}" type="slidenum">
              <a:rPr lang="en-IN" smtClean="0"/>
              <a:t>‹#›</a:t>
            </a:fld>
            <a:endParaRPr lang="en-IN"/>
          </a:p>
        </p:txBody>
      </p:sp>
    </p:spTree>
    <p:extLst>
      <p:ext uri="{BB962C8B-B14F-4D97-AF65-F5344CB8AC3E}">
        <p14:creationId xmlns:p14="http://schemas.microsoft.com/office/powerpoint/2010/main" val="2266188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A738CF-308A-49C6-F5F5-C98436EA6B5A}"/>
              </a:ext>
            </a:extLst>
          </p:cNvPr>
          <p:cNvSpPr>
            <a:spLocks noGrp="1"/>
          </p:cNvSpPr>
          <p:nvPr>
            <p:ph type="dt" sz="half" idx="10"/>
          </p:nvPr>
        </p:nvSpPr>
        <p:spPr/>
        <p:txBody>
          <a:bodyPr/>
          <a:lstStyle/>
          <a:p>
            <a:fld id="{8B0C8CAB-695B-485D-91C0-D0700DCEBD4E}" type="datetimeFigureOut">
              <a:rPr lang="en-IN" smtClean="0"/>
              <a:t>13-04-2024</a:t>
            </a:fld>
            <a:endParaRPr lang="en-IN"/>
          </a:p>
        </p:txBody>
      </p:sp>
      <p:sp>
        <p:nvSpPr>
          <p:cNvPr id="3" name="Footer Placeholder 2">
            <a:extLst>
              <a:ext uri="{FF2B5EF4-FFF2-40B4-BE49-F238E27FC236}">
                <a16:creationId xmlns:a16="http://schemas.microsoft.com/office/drawing/2014/main" id="{FB38D83A-A9EE-A78C-35E4-FEB5F499835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9FEADD0-059B-F026-C105-19B808FEB89B}"/>
              </a:ext>
            </a:extLst>
          </p:cNvPr>
          <p:cNvSpPr>
            <a:spLocks noGrp="1"/>
          </p:cNvSpPr>
          <p:nvPr>
            <p:ph type="sldNum" sz="quarter" idx="12"/>
          </p:nvPr>
        </p:nvSpPr>
        <p:spPr/>
        <p:txBody>
          <a:bodyPr/>
          <a:lstStyle/>
          <a:p>
            <a:fld id="{2815B762-25BD-4B76-A38B-A3D77421EAB4}" type="slidenum">
              <a:rPr lang="en-IN" smtClean="0"/>
              <a:t>‹#›</a:t>
            </a:fld>
            <a:endParaRPr lang="en-IN"/>
          </a:p>
        </p:txBody>
      </p:sp>
    </p:spTree>
    <p:extLst>
      <p:ext uri="{BB962C8B-B14F-4D97-AF65-F5344CB8AC3E}">
        <p14:creationId xmlns:p14="http://schemas.microsoft.com/office/powerpoint/2010/main" val="2585794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AE733-DC76-7350-983B-40423C81E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0393BC-0D49-894F-8ED4-879EBB85ED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1D5FF2-D0A2-8167-E5E4-78437BFAA1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479732-BBD0-D3BC-684D-59E63687215F}"/>
              </a:ext>
            </a:extLst>
          </p:cNvPr>
          <p:cNvSpPr>
            <a:spLocks noGrp="1"/>
          </p:cNvSpPr>
          <p:nvPr>
            <p:ph type="dt" sz="half" idx="10"/>
          </p:nvPr>
        </p:nvSpPr>
        <p:spPr/>
        <p:txBody>
          <a:bodyPr/>
          <a:lstStyle/>
          <a:p>
            <a:fld id="{8B0C8CAB-695B-485D-91C0-D0700DCEBD4E}" type="datetimeFigureOut">
              <a:rPr lang="en-IN" smtClean="0"/>
              <a:t>13-04-2024</a:t>
            </a:fld>
            <a:endParaRPr lang="en-IN"/>
          </a:p>
        </p:txBody>
      </p:sp>
      <p:sp>
        <p:nvSpPr>
          <p:cNvPr id="6" name="Footer Placeholder 5">
            <a:extLst>
              <a:ext uri="{FF2B5EF4-FFF2-40B4-BE49-F238E27FC236}">
                <a16:creationId xmlns:a16="http://schemas.microsoft.com/office/drawing/2014/main" id="{C5C3CBD9-7F20-5A63-0597-DBD1D16284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9F6129-0F53-0FE6-D1C2-2961EFA6982B}"/>
              </a:ext>
            </a:extLst>
          </p:cNvPr>
          <p:cNvSpPr>
            <a:spLocks noGrp="1"/>
          </p:cNvSpPr>
          <p:nvPr>
            <p:ph type="sldNum" sz="quarter" idx="12"/>
          </p:nvPr>
        </p:nvSpPr>
        <p:spPr/>
        <p:txBody>
          <a:bodyPr/>
          <a:lstStyle/>
          <a:p>
            <a:fld id="{2815B762-25BD-4B76-A38B-A3D77421EAB4}" type="slidenum">
              <a:rPr lang="en-IN" smtClean="0"/>
              <a:t>‹#›</a:t>
            </a:fld>
            <a:endParaRPr lang="en-IN"/>
          </a:p>
        </p:txBody>
      </p:sp>
    </p:spTree>
    <p:extLst>
      <p:ext uri="{BB962C8B-B14F-4D97-AF65-F5344CB8AC3E}">
        <p14:creationId xmlns:p14="http://schemas.microsoft.com/office/powerpoint/2010/main" val="340364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64A7-500A-016F-2761-6A99319B2C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C5FBE4E-3A8D-F047-FC7B-B6D7063B9B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04816BF-210F-56E0-7AA5-E5FA7A0FEC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333FEF-8A57-6569-48EE-370463936FE0}"/>
              </a:ext>
            </a:extLst>
          </p:cNvPr>
          <p:cNvSpPr>
            <a:spLocks noGrp="1"/>
          </p:cNvSpPr>
          <p:nvPr>
            <p:ph type="dt" sz="half" idx="10"/>
          </p:nvPr>
        </p:nvSpPr>
        <p:spPr/>
        <p:txBody>
          <a:bodyPr/>
          <a:lstStyle/>
          <a:p>
            <a:fld id="{8B0C8CAB-695B-485D-91C0-D0700DCEBD4E}" type="datetimeFigureOut">
              <a:rPr lang="en-IN" smtClean="0"/>
              <a:t>13-04-2024</a:t>
            </a:fld>
            <a:endParaRPr lang="en-IN"/>
          </a:p>
        </p:txBody>
      </p:sp>
      <p:sp>
        <p:nvSpPr>
          <p:cNvPr id="6" name="Footer Placeholder 5">
            <a:extLst>
              <a:ext uri="{FF2B5EF4-FFF2-40B4-BE49-F238E27FC236}">
                <a16:creationId xmlns:a16="http://schemas.microsoft.com/office/drawing/2014/main" id="{D225C817-D353-7D64-451C-0882FC3CBD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C15AAF-E312-73E5-A814-293A03970DF0}"/>
              </a:ext>
            </a:extLst>
          </p:cNvPr>
          <p:cNvSpPr>
            <a:spLocks noGrp="1"/>
          </p:cNvSpPr>
          <p:nvPr>
            <p:ph type="sldNum" sz="quarter" idx="12"/>
          </p:nvPr>
        </p:nvSpPr>
        <p:spPr/>
        <p:txBody>
          <a:bodyPr/>
          <a:lstStyle/>
          <a:p>
            <a:fld id="{2815B762-25BD-4B76-A38B-A3D77421EAB4}" type="slidenum">
              <a:rPr lang="en-IN" smtClean="0"/>
              <a:t>‹#›</a:t>
            </a:fld>
            <a:endParaRPr lang="en-IN"/>
          </a:p>
        </p:txBody>
      </p:sp>
    </p:spTree>
    <p:extLst>
      <p:ext uri="{BB962C8B-B14F-4D97-AF65-F5344CB8AC3E}">
        <p14:creationId xmlns:p14="http://schemas.microsoft.com/office/powerpoint/2010/main" val="1064866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FBC247-0AD2-83A2-A6AF-6CA7A363F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0A8B61-1862-9D0B-F762-1D9C452054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9C8C7B-8006-2042-EF3D-D4D55B7F21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C8CAB-695B-485D-91C0-D0700DCEBD4E}" type="datetimeFigureOut">
              <a:rPr lang="en-IN" smtClean="0"/>
              <a:t>13-04-2024</a:t>
            </a:fld>
            <a:endParaRPr lang="en-IN"/>
          </a:p>
        </p:txBody>
      </p:sp>
      <p:sp>
        <p:nvSpPr>
          <p:cNvPr id="5" name="Footer Placeholder 4">
            <a:extLst>
              <a:ext uri="{FF2B5EF4-FFF2-40B4-BE49-F238E27FC236}">
                <a16:creationId xmlns:a16="http://schemas.microsoft.com/office/drawing/2014/main" id="{A44E6CCD-B497-2092-27F2-092136CC6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79A3799-093D-ADF1-3B23-FEBE0CCDC2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15B762-25BD-4B76-A38B-A3D77421EAB4}" type="slidenum">
              <a:rPr lang="en-IN" smtClean="0"/>
              <a:t>‹#›</a:t>
            </a:fld>
            <a:endParaRPr lang="en-IN"/>
          </a:p>
        </p:txBody>
      </p:sp>
    </p:spTree>
    <p:extLst>
      <p:ext uri="{BB962C8B-B14F-4D97-AF65-F5344CB8AC3E}">
        <p14:creationId xmlns:p14="http://schemas.microsoft.com/office/powerpoint/2010/main" val="4002562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8.png"/><Relationship Id="rId26" Type="http://schemas.openxmlformats.org/officeDocument/2006/relationships/image" Target="../media/image13.png"/><Relationship Id="rId3" Type="http://schemas.microsoft.com/office/2007/relationships/hdphoto" Target="../media/hdphoto1.wdp"/><Relationship Id="rId21" Type="http://schemas.openxmlformats.org/officeDocument/2006/relationships/image" Target="../media/image9.png"/><Relationship Id="rId34" Type="http://schemas.openxmlformats.org/officeDocument/2006/relationships/image" Target="../media/image18.svg"/><Relationship Id="rId7" Type="http://schemas.openxmlformats.org/officeDocument/2006/relationships/image" Target="../media/image5.png"/><Relationship Id="rId12" Type="http://schemas.openxmlformats.org/officeDocument/2006/relationships/image" Target="../media/image6.png"/><Relationship Id="rId17" Type="http://schemas.openxmlformats.org/officeDocument/2006/relationships/slide" Target="slide14.xml"/><Relationship Id="rId25" Type="http://schemas.openxmlformats.org/officeDocument/2006/relationships/slide" Target="slide5.xml"/><Relationship Id="rId33"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8.png"/><Relationship Id="rId20" Type="http://schemas.openxmlformats.org/officeDocument/2006/relationships/slide" Target="slide4.xml"/><Relationship Id="rId29"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slide" Target="slide11.xml"/><Relationship Id="rId24" Type="http://schemas.openxmlformats.org/officeDocument/2006/relationships/image" Target="../media/image12.svg"/><Relationship Id="rId32" Type="http://schemas.openxmlformats.org/officeDocument/2006/relationships/slide" Target="slide7.xml"/><Relationship Id="rId5" Type="http://schemas.openxmlformats.org/officeDocument/2006/relationships/slide" Target="slide38.xml"/><Relationship Id="rId15" Type="http://schemas.openxmlformats.org/officeDocument/2006/relationships/image" Target="../media/image7.png"/><Relationship Id="rId23" Type="http://schemas.openxmlformats.org/officeDocument/2006/relationships/image" Target="../media/image11.png"/><Relationship Id="rId28" Type="http://schemas.openxmlformats.org/officeDocument/2006/relationships/slide" Target="slide6.xml"/><Relationship Id="rId10" Type="http://schemas.openxmlformats.org/officeDocument/2006/relationships/image" Target="../media/image6.png"/><Relationship Id="rId19" Type="http://schemas.openxmlformats.org/officeDocument/2006/relationships/slide" Target="slide3.xml"/><Relationship Id="rId31"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png"/><Relationship Id="rId14" Type="http://schemas.openxmlformats.org/officeDocument/2006/relationships/slide" Target="slide8.xml"/><Relationship Id="rId22" Type="http://schemas.openxmlformats.org/officeDocument/2006/relationships/image" Target="../media/image10.svg"/><Relationship Id="rId27" Type="http://schemas.openxmlformats.org/officeDocument/2006/relationships/image" Target="../media/image14.svg"/><Relationship Id="rId30" Type="http://schemas.openxmlformats.org/officeDocument/2006/relationships/image" Target="../media/image16.svg"/><Relationship Id="rId8" Type="http://schemas.openxmlformats.org/officeDocument/2006/relationships/slide" Target="slide18.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11.png"/><Relationship Id="rId18" Type="http://schemas.openxmlformats.org/officeDocument/2006/relationships/image" Target="../media/image13.png"/><Relationship Id="rId3" Type="http://schemas.microsoft.com/office/2007/relationships/hdphoto" Target="../media/hdphoto1.wdp"/><Relationship Id="rId21" Type="http://schemas.openxmlformats.org/officeDocument/2006/relationships/image" Target="../media/image16.svg"/><Relationship Id="rId7" Type="http://schemas.openxmlformats.org/officeDocument/2006/relationships/image" Target="../media/image7.png"/><Relationship Id="rId12" Type="http://schemas.openxmlformats.org/officeDocument/2006/relationships/image" Target="../media/image10.svg"/><Relationship Id="rId17" Type="http://schemas.openxmlformats.org/officeDocument/2006/relationships/slide" Target="slide3.xml"/><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9.png"/><Relationship Id="rId24" Type="http://schemas.openxmlformats.org/officeDocument/2006/relationships/image" Target="../media/image18.svg"/><Relationship Id="rId5" Type="http://schemas.openxmlformats.org/officeDocument/2006/relationships/slide" Target="slide11.xml"/><Relationship Id="rId15" Type="http://schemas.openxmlformats.org/officeDocument/2006/relationships/image" Target="../media/image19.png"/><Relationship Id="rId23" Type="http://schemas.openxmlformats.org/officeDocument/2006/relationships/image" Target="../media/image17.png"/><Relationship Id="rId10" Type="http://schemas.openxmlformats.org/officeDocument/2006/relationships/slide" Target="slide4.xml"/><Relationship Id="rId19" Type="http://schemas.openxmlformats.org/officeDocument/2006/relationships/image" Target="../media/image14.svg"/><Relationship Id="rId4" Type="http://schemas.openxmlformats.org/officeDocument/2006/relationships/image" Target="../media/image6.pn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slide" Target="sl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schools.com/" TargetMode="External"/><Relationship Id="rId7" Type="http://schemas.openxmlformats.org/officeDocument/2006/relationships/hyperlink" Target="http://www.youtube.com/" TargetMode="Externa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hyperlink" Target="https://www.tutorialspoint.com/" TargetMode="External"/><Relationship Id="rId5" Type="http://schemas.openxmlformats.org/officeDocument/2006/relationships/hyperlink" Target="https://www.scribd.com/" TargetMode="External"/><Relationship Id="rId4" Type="http://schemas.openxmlformats.org/officeDocument/2006/relationships/hyperlink" Target="https://www.slideshare.com/" TargetMode="External"/></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13.png"/><Relationship Id="rId1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20.png"/><Relationship Id="rId12" Type="http://schemas.openxmlformats.org/officeDocument/2006/relationships/slide" Target="slide3.xml"/><Relationship Id="rId17" Type="http://schemas.openxmlformats.org/officeDocument/2006/relationships/slide" Target="slide2.xml"/><Relationship Id="rId2" Type="http://schemas.openxmlformats.org/officeDocument/2006/relationships/image" Target="../media/image3.png"/><Relationship Id="rId16" Type="http://schemas.openxmlformats.org/officeDocument/2006/relationships/image" Target="../media/image16.svg"/><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2.svg"/><Relationship Id="rId5" Type="http://schemas.openxmlformats.org/officeDocument/2006/relationships/image" Target="../media/image9.png"/><Relationship Id="rId15" Type="http://schemas.openxmlformats.org/officeDocument/2006/relationships/image" Target="../media/image15.png"/><Relationship Id="rId10" Type="http://schemas.openxmlformats.org/officeDocument/2006/relationships/image" Target="../media/image11.png"/><Relationship Id="rId19" Type="http://schemas.openxmlformats.org/officeDocument/2006/relationships/image" Target="../media/image18.svg"/><Relationship Id="rId4" Type="http://schemas.openxmlformats.org/officeDocument/2006/relationships/slide" Target="slide4.xml"/><Relationship Id="rId9" Type="http://schemas.openxmlformats.org/officeDocument/2006/relationships/image" Target="../media/image20.png"/><Relationship Id="rId1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22.png"/><Relationship Id="rId26" Type="http://schemas.openxmlformats.org/officeDocument/2006/relationships/image" Target="../media/image18.svg"/><Relationship Id="rId3" Type="http://schemas.microsoft.com/office/2007/relationships/hdphoto" Target="../media/hdphoto1.wdp"/><Relationship Id="rId21" Type="http://schemas.openxmlformats.org/officeDocument/2006/relationships/slide" Target="slide5.xml"/><Relationship Id="rId7" Type="http://schemas.openxmlformats.org/officeDocument/2006/relationships/image" Target="../media/image21.png"/><Relationship Id="rId12" Type="http://schemas.openxmlformats.org/officeDocument/2006/relationships/image" Target="../media/image9.png"/><Relationship Id="rId17" Type="http://schemas.openxmlformats.org/officeDocument/2006/relationships/slide" Target="slide14.xml"/><Relationship Id="rId25"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22.png"/><Relationship Id="rId20"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slide" Target="slide4.xml"/><Relationship Id="rId24" Type="http://schemas.openxmlformats.org/officeDocument/2006/relationships/slide" Target="slide2.xml"/><Relationship Id="rId5" Type="http://schemas.openxmlformats.org/officeDocument/2006/relationships/image" Target="../media/image21.png"/><Relationship Id="rId15" Type="http://schemas.openxmlformats.org/officeDocument/2006/relationships/image" Target="../media/image12.svg"/><Relationship Id="rId23" Type="http://schemas.openxmlformats.org/officeDocument/2006/relationships/image" Target="../media/image16.svg"/><Relationship Id="rId10" Type="http://schemas.openxmlformats.org/officeDocument/2006/relationships/image" Target="../media/image7.png"/><Relationship Id="rId19" Type="http://schemas.openxmlformats.org/officeDocument/2006/relationships/image" Target="../media/image13.png"/><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image" Target="../media/image11.png"/><Relationship Id="rId22"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slide" Target="slide5.xml"/><Relationship Id="rId26" Type="http://schemas.openxmlformats.org/officeDocument/2006/relationships/image" Target="../media/image18.svg"/><Relationship Id="rId3" Type="http://schemas.microsoft.com/office/2007/relationships/hdphoto" Target="../media/hdphoto1.wdp"/><Relationship Id="rId21" Type="http://schemas.openxmlformats.org/officeDocument/2006/relationships/image" Target="../media/image23.png"/><Relationship Id="rId7" Type="http://schemas.openxmlformats.org/officeDocument/2006/relationships/image" Target="../media/image21.pn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13.png"/><Relationship Id="rId20" Type="http://schemas.openxmlformats.org/officeDocument/2006/relationships/image" Target="../media/image16.svg"/><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slide" Target="slide4.xml"/><Relationship Id="rId24" Type="http://schemas.openxmlformats.org/officeDocument/2006/relationships/slide" Target="slide2.xml"/><Relationship Id="rId5" Type="http://schemas.openxmlformats.org/officeDocument/2006/relationships/image" Target="../media/image21.png"/><Relationship Id="rId15" Type="http://schemas.openxmlformats.org/officeDocument/2006/relationships/image" Target="../media/image12.svg"/><Relationship Id="rId23" Type="http://schemas.openxmlformats.org/officeDocument/2006/relationships/image" Target="../media/image23.pn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image" Target="../media/image11.png"/><Relationship Id="rId22" Type="http://schemas.openxmlformats.org/officeDocument/2006/relationships/slide" Target="slide18.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slide" Target="slide5.xml"/><Relationship Id="rId26" Type="http://schemas.openxmlformats.org/officeDocument/2006/relationships/image" Target="../media/image24.png"/><Relationship Id="rId3" Type="http://schemas.microsoft.com/office/2007/relationships/hdphoto" Target="../media/hdphoto1.wdp"/><Relationship Id="rId21" Type="http://schemas.openxmlformats.org/officeDocument/2006/relationships/slide" Target="slide2.xml"/><Relationship Id="rId7" Type="http://schemas.openxmlformats.org/officeDocument/2006/relationships/image" Target="../media/image21.pn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slide" Target="slide38.xml"/><Relationship Id="rId2" Type="http://schemas.openxmlformats.org/officeDocument/2006/relationships/image" Target="../media/image3.png"/><Relationship Id="rId16" Type="http://schemas.openxmlformats.org/officeDocument/2006/relationships/image" Target="../media/image13.png"/><Relationship Id="rId20" Type="http://schemas.openxmlformats.org/officeDocument/2006/relationships/image" Target="../media/image16.svg"/><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slide" Target="slide4.xml"/><Relationship Id="rId24"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12.svg"/><Relationship Id="rId23" Type="http://schemas.openxmlformats.org/officeDocument/2006/relationships/image" Target="../media/image18.sv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image" Target="../media/image11.png"/><Relationship Id="rId22"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204C7D-2C86-73C5-A828-FF4EF43214D3}"/>
              </a:ext>
            </a:extLst>
          </p:cNvPr>
          <p:cNvPicPr>
            <a:picLocks noChangeAspect="1"/>
          </p:cNvPicPr>
          <p:nvPr/>
        </p:nvPicPr>
        <p:blipFill rotWithShape="1">
          <a:blip r:embed="rId3">
            <a:extLst>
              <a:ext uri="{28A0092B-C50C-407E-A947-70E740481C1C}">
                <a14:useLocalDpi xmlns:a14="http://schemas.microsoft.com/office/drawing/2010/main" val="0"/>
              </a:ext>
            </a:extLst>
          </a:blip>
          <a:srcRect l="1282" t="337" r="8671"/>
          <a:stretch/>
        </p:blipFill>
        <p:spPr>
          <a:xfrm>
            <a:off x="0" y="23149"/>
            <a:ext cx="12192000" cy="6834851"/>
          </a:xfrm>
          <a:prstGeom prst="rect">
            <a:avLst/>
          </a:prstGeom>
        </p:spPr>
      </p:pic>
      <p:sp useBgFill="1">
        <p:nvSpPr>
          <p:cNvPr id="7" name="Rectangle: Rounded Corners 6">
            <a:extLst>
              <a:ext uri="{FF2B5EF4-FFF2-40B4-BE49-F238E27FC236}">
                <a16:creationId xmlns:a16="http://schemas.microsoft.com/office/drawing/2014/main" id="{73A8BF80-99A1-C693-DE65-9338BC563477}"/>
              </a:ext>
            </a:extLst>
          </p:cNvPr>
          <p:cNvSpPr/>
          <p:nvPr/>
        </p:nvSpPr>
        <p:spPr>
          <a:xfrm>
            <a:off x="3202329" y="147577"/>
            <a:ext cx="5787341" cy="1099595"/>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ONLINE MUSIC STREAMING PLATFORM </a:t>
            </a:r>
          </a:p>
        </p:txBody>
      </p:sp>
      <p:sp useBgFill="1">
        <p:nvSpPr>
          <p:cNvPr id="2" name="Rectangle: Rounded Corners 1">
            <a:extLst>
              <a:ext uri="{FF2B5EF4-FFF2-40B4-BE49-F238E27FC236}">
                <a16:creationId xmlns:a16="http://schemas.microsoft.com/office/drawing/2014/main" id="{09AC64C3-E73A-895E-9FB1-BBB8B5E9B11D}"/>
              </a:ext>
            </a:extLst>
          </p:cNvPr>
          <p:cNvSpPr/>
          <p:nvPr/>
        </p:nvSpPr>
        <p:spPr>
          <a:xfrm>
            <a:off x="3886199" y="1371600"/>
            <a:ext cx="4419600" cy="22352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Michroma" pitchFamily="2" charset="0"/>
              </a:rPr>
              <a:t>PYTHON DJANGO</a:t>
            </a:r>
          </a:p>
        </p:txBody>
      </p:sp>
    </p:spTree>
    <p:extLst>
      <p:ext uri="{BB962C8B-B14F-4D97-AF65-F5344CB8AC3E}">
        <p14:creationId xmlns:p14="http://schemas.microsoft.com/office/powerpoint/2010/main" val="3738246316"/>
      </p:ext>
    </p:extLst>
  </p:cSld>
  <p:clrMapOvr>
    <a:masterClrMapping/>
  </p:clrMapOvr>
  <mc:AlternateContent xmlns:mc="http://schemas.openxmlformats.org/markup-compatibility/2006" xmlns:p14="http://schemas.microsoft.com/office/powerpoint/2010/main">
    <mc:Choice Requires="p14">
      <p:transition spd="slow" p14:dur="13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B260FB-890C-3892-A16E-E0AD652B134C}"/>
              </a:ext>
            </a:extLst>
          </p:cNvPr>
          <p:cNvPicPr>
            <a:picLocks noChangeAspect="1"/>
          </p:cNvPicPr>
          <p:nvPr/>
        </p:nvPicPr>
        <p:blipFill rotWithShape="1">
          <a:blip r:embed="rId2">
            <a:extLst>
              <a:ext uri="{28A0092B-C50C-407E-A947-70E740481C1C}">
                <a14:useLocalDpi xmlns:a14="http://schemas.microsoft.com/office/drawing/2010/main" val="0"/>
              </a:ext>
            </a:extLst>
          </a:blip>
          <a:srcRect l="2533" t="15562" r="4412"/>
          <a:stretch/>
        </p:blipFill>
        <p:spPr>
          <a:xfrm>
            <a:off x="0" y="0"/>
            <a:ext cx="12192000" cy="6858000"/>
          </a:xfrm>
          <a:prstGeom prst="rect">
            <a:avLst/>
          </a:prstGeom>
        </p:spPr>
      </p:pic>
    </p:spTree>
    <p:extLst>
      <p:ext uri="{BB962C8B-B14F-4D97-AF65-F5344CB8AC3E}">
        <p14:creationId xmlns:p14="http://schemas.microsoft.com/office/powerpoint/2010/main" val="368976151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F75F3-FC07-2A18-D1F1-93E0F05BC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AB578EA-9FB3-75DA-F38D-0322FAE9E5B0}"/>
              </a:ext>
            </a:extLst>
          </p:cNvPr>
          <p:cNvSpPr txBox="1"/>
          <p:nvPr/>
        </p:nvSpPr>
        <p:spPr>
          <a:xfrm>
            <a:off x="-741871" y="179169"/>
            <a:ext cx="4693128" cy="387094"/>
          </a:xfrm>
          <a:prstGeom prst="rect">
            <a:avLst/>
          </a:prstGeom>
          <a:noFill/>
        </p:spPr>
        <p:txBody>
          <a:bodyPr wrap="square">
            <a:spAutoFit/>
          </a:bodyPr>
          <a:lstStyle/>
          <a:p>
            <a:pPr marL="928370" marR="817245" indent="-102235" algn="ctr">
              <a:lnSpc>
                <a:spcPct val="115000"/>
              </a:lnSpc>
              <a:spcBef>
                <a:spcPts val="5580"/>
              </a:spcBef>
              <a:spcAft>
                <a:spcPts val="0"/>
              </a:spcAft>
            </a:pPr>
            <a:r>
              <a:rPr lang="en-US" spc="-5" dirty="0">
                <a:solidFill>
                  <a:schemeClr val="bg1"/>
                </a:solidFill>
                <a:effectLst/>
                <a:ea typeface="Calibri" panose="020F0502020204030204" pitchFamily="34" charset="0"/>
              </a:rPr>
              <a:t>SYST</a:t>
            </a:r>
            <a:r>
              <a:rPr lang="en-US" spc="-5" dirty="0">
                <a:solidFill>
                  <a:schemeClr val="bg1"/>
                </a:solidFill>
                <a:ea typeface="Calibri" panose="020F0502020204030204" pitchFamily="34" charset="0"/>
              </a:rPr>
              <a:t>EM D</a:t>
            </a:r>
            <a:r>
              <a:rPr lang="en-US" dirty="0">
                <a:solidFill>
                  <a:schemeClr val="bg1"/>
                </a:solidFill>
                <a:effectLst/>
                <a:ea typeface="Calibri" panose="020F0502020204030204" pitchFamily="34" charset="0"/>
              </a:rPr>
              <a:t>ESIGN :</a:t>
            </a:r>
            <a:endParaRPr lang="en-IN" sz="800" dirty="0">
              <a:solidFill>
                <a:schemeClr val="bg1"/>
              </a:solidFill>
              <a:effectLst/>
              <a:ea typeface="Calibri" panose="020F0502020204030204" pitchFamily="34" charset="0"/>
            </a:endParaRPr>
          </a:p>
        </p:txBody>
      </p:sp>
      <p:sp>
        <p:nvSpPr>
          <p:cNvPr id="6" name="TextBox 5">
            <a:extLst>
              <a:ext uri="{FF2B5EF4-FFF2-40B4-BE49-F238E27FC236}">
                <a16:creationId xmlns:a16="http://schemas.microsoft.com/office/drawing/2014/main" id="{B488EC0F-8970-30B7-4A6E-7271D0EEE4EF}"/>
              </a:ext>
            </a:extLst>
          </p:cNvPr>
          <p:cNvSpPr txBox="1"/>
          <p:nvPr/>
        </p:nvSpPr>
        <p:spPr>
          <a:xfrm>
            <a:off x="-741871" y="566263"/>
            <a:ext cx="4693128" cy="321627"/>
          </a:xfrm>
          <a:prstGeom prst="rect">
            <a:avLst/>
          </a:prstGeom>
          <a:noFill/>
        </p:spPr>
        <p:txBody>
          <a:bodyPr wrap="square">
            <a:spAutoFit/>
          </a:bodyPr>
          <a:lstStyle/>
          <a:p>
            <a:pPr marL="928370" marR="817245" indent="-102235" algn="ctr">
              <a:lnSpc>
                <a:spcPct val="115000"/>
              </a:lnSpc>
              <a:spcBef>
                <a:spcPts val="5580"/>
              </a:spcBef>
              <a:spcAft>
                <a:spcPts val="0"/>
              </a:spcAft>
            </a:pPr>
            <a:r>
              <a:rPr lang="en-US" sz="1400" dirty="0">
                <a:solidFill>
                  <a:schemeClr val="bg1"/>
                </a:solidFill>
                <a:effectLst/>
                <a:ea typeface="Calibri" panose="020F0502020204030204" pitchFamily="34" charset="0"/>
              </a:rPr>
              <a:t>DATA</a:t>
            </a:r>
            <a:r>
              <a:rPr lang="en-US" sz="1400" spc="-5" dirty="0">
                <a:solidFill>
                  <a:schemeClr val="bg1"/>
                </a:solidFill>
                <a:effectLst/>
                <a:ea typeface="Calibri" panose="020F0502020204030204" pitchFamily="34" charset="0"/>
              </a:rPr>
              <a:t> </a:t>
            </a:r>
            <a:r>
              <a:rPr lang="en-US" sz="1400" dirty="0">
                <a:solidFill>
                  <a:schemeClr val="bg1"/>
                </a:solidFill>
                <a:effectLst/>
                <a:ea typeface="Calibri" panose="020F0502020204030204" pitchFamily="34" charset="0"/>
              </a:rPr>
              <a:t>FLOW</a:t>
            </a:r>
            <a:r>
              <a:rPr lang="en-US" sz="1400" spc="-10" dirty="0">
                <a:solidFill>
                  <a:schemeClr val="bg1"/>
                </a:solidFill>
                <a:effectLst/>
                <a:ea typeface="Calibri" panose="020F0502020204030204" pitchFamily="34" charset="0"/>
              </a:rPr>
              <a:t> </a:t>
            </a:r>
            <a:r>
              <a:rPr lang="en-US" sz="1400" dirty="0">
                <a:solidFill>
                  <a:schemeClr val="bg1"/>
                </a:solidFill>
                <a:effectLst/>
                <a:ea typeface="Calibri" panose="020F0502020204030204" pitchFamily="34" charset="0"/>
              </a:rPr>
              <a:t>DIAGRAM:</a:t>
            </a:r>
            <a:endParaRPr lang="en-IN" sz="600" dirty="0">
              <a:solidFill>
                <a:schemeClr val="bg1"/>
              </a:solidFill>
              <a:effectLst/>
              <a:ea typeface="Calibri" panose="020F0502020204030204" pitchFamily="34" charset="0"/>
            </a:endParaRPr>
          </a:p>
        </p:txBody>
      </p:sp>
      <p:sp>
        <p:nvSpPr>
          <p:cNvPr id="10" name="TextBox 9">
            <a:extLst>
              <a:ext uri="{FF2B5EF4-FFF2-40B4-BE49-F238E27FC236}">
                <a16:creationId xmlns:a16="http://schemas.microsoft.com/office/drawing/2014/main" id="{FF1B1503-C043-C80D-0455-4C35DBBF680D}"/>
              </a:ext>
            </a:extLst>
          </p:cNvPr>
          <p:cNvSpPr txBox="1"/>
          <p:nvPr/>
        </p:nvSpPr>
        <p:spPr>
          <a:xfrm>
            <a:off x="172708" y="887890"/>
            <a:ext cx="8790137" cy="646331"/>
          </a:xfrm>
          <a:prstGeom prst="rect">
            <a:avLst/>
          </a:prstGeom>
          <a:noFill/>
        </p:spPr>
        <p:txBody>
          <a:bodyPr wrap="square" rtlCol="0">
            <a:spAutoFit/>
          </a:bodyPr>
          <a:lstStyle/>
          <a:p>
            <a:pPr algn="just"/>
            <a:r>
              <a:rPr lang="en-US" sz="1200" dirty="0">
                <a:solidFill>
                  <a:schemeClr val="bg1"/>
                </a:solidFill>
                <a:effectLst/>
                <a:latin typeface="Michroma" pitchFamily="2" charset="0"/>
                <a:ea typeface="Calibri" panose="020F0502020204030204" pitchFamily="34" charset="0"/>
                <a:cs typeface="Calibri" panose="020F0502020204030204" pitchFamily="34" charset="0"/>
              </a:rPr>
              <a:t>A </a:t>
            </a:r>
            <a:r>
              <a:rPr lang="en-US" sz="1200" b="1" dirty="0">
                <a:solidFill>
                  <a:schemeClr val="bg1"/>
                </a:solidFill>
                <a:effectLst/>
                <a:latin typeface="Michroma" pitchFamily="2" charset="0"/>
                <a:ea typeface="Calibri" panose="020F0502020204030204" pitchFamily="34" charset="0"/>
                <a:cs typeface="Calibri" panose="020F0502020204030204" pitchFamily="34" charset="0"/>
              </a:rPr>
              <a:t>data flow diagram </a:t>
            </a:r>
            <a:r>
              <a:rPr lang="en-US" sz="1200" dirty="0">
                <a:solidFill>
                  <a:schemeClr val="bg1"/>
                </a:solidFill>
                <a:effectLst/>
                <a:latin typeface="Michroma" pitchFamily="2" charset="0"/>
                <a:ea typeface="Calibri" panose="020F0502020204030204" pitchFamily="34" charset="0"/>
                <a:cs typeface="Calibri" panose="020F0502020204030204" pitchFamily="34" charset="0"/>
              </a:rPr>
              <a:t>(</a:t>
            </a:r>
            <a:r>
              <a:rPr lang="en-US" sz="1200" b="1" dirty="0">
                <a:solidFill>
                  <a:schemeClr val="bg1"/>
                </a:solidFill>
                <a:effectLst/>
                <a:latin typeface="Michroma" pitchFamily="2" charset="0"/>
                <a:ea typeface="Calibri" panose="020F0502020204030204" pitchFamily="34" charset="0"/>
                <a:cs typeface="Calibri" panose="020F0502020204030204" pitchFamily="34" charset="0"/>
              </a:rPr>
              <a:t>DFD</a:t>
            </a:r>
            <a:r>
              <a:rPr lang="en-US" sz="1200" dirty="0">
                <a:solidFill>
                  <a:schemeClr val="bg1"/>
                </a:solidFill>
                <a:effectLst/>
                <a:latin typeface="Michroma" pitchFamily="2" charset="0"/>
                <a:ea typeface="Calibri" panose="020F0502020204030204" pitchFamily="34" charset="0"/>
                <a:cs typeface="Calibri" panose="020F0502020204030204" pitchFamily="34" charset="0"/>
              </a:rPr>
              <a:t>) is a graphical representation of the "flow" of data through an information system, modelling its process aspects. A </a:t>
            </a:r>
            <a:r>
              <a:rPr lang="en-US" sz="1200" b="1" dirty="0">
                <a:solidFill>
                  <a:schemeClr val="bg1"/>
                </a:solidFill>
                <a:effectLst/>
                <a:latin typeface="Michroma" pitchFamily="2" charset="0"/>
                <a:ea typeface="Calibri" panose="020F0502020204030204" pitchFamily="34" charset="0"/>
                <a:cs typeface="Calibri" panose="020F0502020204030204" pitchFamily="34" charset="0"/>
              </a:rPr>
              <a:t>DFD </a:t>
            </a:r>
            <a:r>
              <a:rPr lang="en-US" sz="1200" dirty="0">
                <a:solidFill>
                  <a:schemeClr val="bg1"/>
                </a:solidFill>
                <a:effectLst/>
                <a:latin typeface="Michroma" pitchFamily="2" charset="0"/>
                <a:ea typeface="Calibri" panose="020F0502020204030204" pitchFamily="34" charset="0"/>
                <a:cs typeface="Calibri" panose="020F0502020204030204" pitchFamily="34" charset="0"/>
              </a:rPr>
              <a:t>is often used as a preliminary step to create an overview of the system, which can later be elaborated.</a:t>
            </a:r>
            <a:endParaRPr lang="en-IN" dirty="0"/>
          </a:p>
        </p:txBody>
      </p:sp>
      <p:sp>
        <p:nvSpPr>
          <p:cNvPr id="11" name="TextBox 10">
            <a:extLst>
              <a:ext uri="{FF2B5EF4-FFF2-40B4-BE49-F238E27FC236}">
                <a16:creationId xmlns:a16="http://schemas.microsoft.com/office/drawing/2014/main" id="{E750858D-E162-855E-E816-B62D8D8801B2}"/>
              </a:ext>
            </a:extLst>
          </p:cNvPr>
          <p:cNvSpPr txBox="1"/>
          <p:nvPr/>
        </p:nvSpPr>
        <p:spPr>
          <a:xfrm>
            <a:off x="172708" y="2422111"/>
            <a:ext cx="8645418" cy="461665"/>
          </a:xfrm>
          <a:prstGeom prst="rect">
            <a:avLst/>
          </a:prstGeom>
          <a:noFill/>
        </p:spPr>
        <p:txBody>
          <a:bodyPr wrap="square" rtlCol="0">
            <a:spAutoFit/>
          </a:bodyPr>
          <a:lstStyle/>
          <a:p>
            <a:pPr algn="just"/>
            <a:r>
              <a:rPr lang="en-US" sz="1200" dirty="0">
                <a:highlight>
                  <a:srgbClr val="C0C0C0"/>
                </a:highlight>
                <a:latin typeface="Michroma" pitchFamily="2" charset="0"/>
              </a:rPr>
              <a:t>Level 0 DFD </a:t>
            </a:r>
            <a:r>
              <a:rPr lang="en-US" sz="1200" dirty="0">
                <a:solidFill>
                  <a:schemeClr val="bg1"/>
                </a:solidFill>
                <a:latin typeface="Michroma" pitchFamily="2" charset="0"/>
              </a:rPr>
              <a:t>–At this level, the Input and Output of the system are shown. The system is designed and established across the world with input and output at this level.</a:t>
            </a:r>
            <a:endParaRPr lang="en-IN" dirty="0"/>
          </a:p>
        </p:txBody>
      </p:sp>
      <p:pic>
        <p:nvPicPr>
          <p:cNvPr id="12" name="Picture 11">
            <a:extLst>
              <a:ext uri="{FF2B5EF4-FFF2-40B4-BE49-F238E27FC236}">
                <a16:creationId xmlns:a16="http://schemas.microsoft.com/office/drawing/2014/main" id="{DA45898D-5C06-0E19-B55A-461DDFFDA483}"/>
              </a:ext>
            </a:extLst>
          </p:cNvPr>
          <p:cNvPicPr>
            <a:picLocks noChangeAspect="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232031" y="3059159"/>
            <a:ext cx="8526771" cy="1627571"/>
          </a:xfrm>
          <a:prstGeom prst="rect">
            <a:avLst/>
          </a:prstGeom>
        </p:spPr>
      </p:pic>
    </p:spTree>
    <p:extLst>
      <p:ext uri="{BB962C8B-B14F-4D97-AF65-F5344CB8AC3E}">
        <p14:creationId xmlns:p14="http://schemas.microsoft.com/office/powerpoint/2010/main" val="26528057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F75F3-FC07-2A18-D1F1-93E0F05BC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488EC0F-8970-30B7-4A6E-7271D0EEE4EF}"/>
              </a:ext>
            </a:extLst>
          </p:cNvPr>
          <p:cNvSpPr txBox="1"/>
          <p:nvPr/>
        </p:nvSpPr>
        <p:spPr>
          <a:xfrm>
            <a:off x="-629729" y="103517"/>
            <a:ext cx="5305245" cy="387094"/>
          </a:xfrm>
          <a:prstGeom prst="rect">
            <a:avLst/>
          </a:prstGeom>
          <a:noFill/>
        </p:spPr>
        <p:txBody>
          <a:bodyPr wrap="square">
            <a:spAutoFit/>
          </a:bodyPr>
          <a:lstStyle/>
          <a:p>
            <a:pPr marL="928370" marR="817245" indent="-102235" algn="ctr">
              <a:lnSpc>
                <a:spcPct val="115000"/>
              </a:lnSpc>
              <a:spcBef>
                <a:spcPts val="5580"/>
              </a:spcBef>
              <a:spcAft>
                <a:spcPts val="0"/>
              </a:spcAft>
            </a:pPr>
            <a:r>
              <a:rPr lang="en-US" dirty="0">
                <a:solidFill>
                  <a:schemeClr val="bg1"/>
                </a:solidFill>
                <a:effectLst/>
                <a:ea typeface="Calibri" panose="020F0502020204030204" pitchFamily="34" charset="0"/>
              </a:rPr>
              <a:t>DATA</a:t>
            </a:r>
            <a:r>
              <a:rPr lang="en-US" spc="-5" dirty="0">
                <a:solidFill>
                  <a:schemeClr val="bg1"/>
                </a:solidFill>
                <a:effectLst/>
                <a:ea typeface="Calibri" panose="020F0502020204030204" pitchFamily="34" charset="0"/>
              </a:rPr>
              <a:t> </a:t>
            </a:r>
            <a:r>
              <a:rPr lang="en-US" dirty="0">
                <a:solidFill>
                  <a:schemeClr val="bg1"/>
                </a:solidFill>
                <a:effectLst/>
                <a:ea typeface="Calibri" panose="020F0502020204030204" pitchFamily="34" charset="0"/>
              </a:rPr>
              <a:t>FLOW</a:t>
            </a:r>
            <a:r>
              <a:rPr lang="en-US" spc="-10" dirty="0">
                <a:solidFill>
                  <a:schemeClr val="bg1"/>
                </a:solidFill>
                <a:effectLst/>
                <a:ea typeface="Calibri" panose="020F0502020204030204" pitchFamily="34" charset="0"/>
              </a:rPr>
              <a:t> </a:t>
            </a:r>
            <a:r>
              <a:rPr lang="en-US" dirty="0">
                <a:solidFill>
                  <a:schemeClr val="bg1"/>
                </a:solidFill>
                <a:effectLst/>
                <a:ea typeface="Calibri" panose="020F0502020204030204" pitchFamily="34" charset="0"/>
              </a:rPr>
              <a:t>DIAGRAM:</a:t>
            </a:r>
            <a:endParaRPr lang="en-IN" dirty="0">
              <a:solidFill>
                <a:schemeClr val="bg1"/>
              </a:solidFill>
              <a:effectLst/>
              <a:ea typeface="Calibri" panose="020F0502020204030204" pitchFamily="34" charset="0"/>
            </a:endParaRPr>
          </a:p>
        </p:txBody>
      </p:sp>
      <p:sp>
        <p:nvSpPr>
          <p:cNvPr id="11" name="TextBox 10">
            <a:extLst>
              <a:ext uri="{FF2B5EF4-FFF2-40B4-BE49-F238E27FC236}">
                <a16:creationId xmlns:a16="http://schemas.microsoft.com/office/drawing/2014/main" id="{E750858D-E162-855E-E816-B62D8D8801B2}"/>
              </a:ext>
            </a:extLst>
          </p:cNvPr>
          <p:cNvSpPr txBox="1"/>
          <p:nvPr/>
        </p:nvSpPr>
        <p:spPr>
          <a:xfrm>
            <a:off x="238223" y="643333"/>
            <a:ext cx="11715554" cy="1569660"/>
          </a:xfrm>
          <a:prstGeom prst="rect">
            <a:avLst/>
          </a:prstGeom>
          <a:noFill/>
        </p:spPr>
        <p:txBody>
          <a:bodyPr wrap="square" rtlCol="0">
            <a:spAutoFit/>
          </a:bodyPr>
          <a:lstStyle/>
          <a:p>
            <a:pPr algn="just"/>
            <a:r>
              <a:rPr lang="en-US" sz="1200" dirty="0">
                <a:highlight>
                  <a:srgbClr val="C0C0C0"/>
                </a:highlight>
                <a:latin typeface="Michroma" pitchFamily="2" charset="0"/>
              </a:rPr>
              <a:t>Level 1 DFD </a:t>
            </a:r>
            <a:r>
              <a:rPr lang="en-US" sz="1200" dirty="0">
                <a:solidFill>
                  <a:schemeClr val="bg1"/>
                </a:solidFill>
                <a:latin typeface="Michroma" pitchFamily="2" charset="0"/>
              </a:rPr>
              <a:t>–First Level DFD (1st Level) of Online Music Streaming Platform shows how the system is divided into sub-systems (processes), each of which deals with one or more of the data flows to or from an external agent, and which together provide all of the functionality of the Online Music Streaming Platform as a whole. </a:t>
            </a:r>
          </a:p>
          <a:p>
            <a:pPr algn="just"/>
            <a:endParaRPr lang="en-US" sz="1200" dirty="0">
              <a:solidFill>
                <a:schemeClr val="bg1"/>
              </a:solidFill>
              <a:latin typeface="Michroma" pitchFamily="2" charset="0"/>
            </a:endParaRPr>
          </a:p>
          <a:p>
            <a:pPr algn="just"/>
            <a:r>
              <a:rPr lang="en-US" sz="1200" dirty="0">
                <a:solidFill>
                  <a:schemeClr val="bg1"/>
                </a:solidFill>
                <a:latin typeface="Michroma" pitchFamily="2" charset="0"/>
              </a:rPr>
              <a:t>It also identifies internal data stores of Playlists, Events, Tracks that must be present in order for the music platform to do its job, and shows the flow of data between the various parts of Online Music Streaming Platform of the system. </a:t>
            </a:r>
          </a:p>
          <a:p>
            <a:pPr algn="just"/>
            <a:endParaRPr lang="en-US" sz="1200" dirty="0">
              <a:solidFill>
                <a:schemeClr val="bg1"/>
              </a:solidFill>
              <a:latin typeface="Michroma" pitchFamily="2" charset="0"/>
            </a:endParaRPr>
          </a:p>
          <a:p>
            <a:pPr algn="just"/>
            <a:r>
              <a:rPr lang="en-US" sz="1200" dirty="0">
                <a:solidFill>
                  <a:schemeClr val="bg1"/>
                </a:solidFill>
                <a:latin typeface="Michroma" pitchFamily="2" charset="0"/>
              </a:rPr>
              <a:t>DFD Level 1 provides a more detailed breakout of pieces of the 1st level DFD. </a:t>
            </a:r>
            <a:endParaRPr lang="en-IN" sz="1200" dirty="0">
              <a:solidFill>
                <a:schemeClr val="bg1"/>
              </a:solidFill>
              <a:latin typeface="Michroma" pitchFamily="2" charset="0"/>
            </a:endParaRPr>
          </a:p>
        </p:txBody>
      </p:sp>
      <p:pic>
        <p:nvPicPr>
          <p:cNvPr id="2" name="Picture 1">
            <a:extLst>
              <a:ext uri="{FF2B5EF4-FFF2-40B4-BE49-F238E27FC236}">
                <a16:creationId xmlns:a16="http://schemas.microsoft.com/office/drawing/2014/main" id="{5CF1C647-E97D-07CB-EF63-F2A1E3D4E61A}"/>
              </a:ext>
            </a:extLst>
          </p:cNvPr>
          <p:cNvPicPr>
            <a:picLocks noChangeAspect="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429768" y="2322818"/>
            <a:ext cx="6813550" cy="4431665"/>
          </a:xfrm>
          <a:prstGeom prst="rect">
            <a:avLst/>
          </a:prstGeom>
        </p:spPr>
      </p:pic>
    </p:spTree>
    <p:extLst>
      <p:ext uri="{BB962C8B-B14F-4D97-AF65-F5344CB8AC3E}">
        <p14:creationId xmlns:p14="http://schemas.microsoft.com/office/powerpoint/2010/main" val="24734029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F75F3-FC07-2A18-D1F1-93E0F05BC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AB578EA-9FB3-75DA-F38D-0322FAE9E5B0}"/>
              </a:ext>
            </a:extLst>
          </p:cNvPr>
          <p:cNvSpPr txBox="1"/>
          <p:nvPr/>
        </p:nvSpPr>
        <p:spPr>
          <a:xfrm>
            <a:off x="-721551" y="33725"/>
            <a:ext cx="4693128" cy="387094"/>
          </a:xfrm>
          <a:prstGeom prst="rect">
            <a:avLst/>
          </a:prstGeom>
          <a:noFill/>
        </p:spPr>
        <p:txBody>
          <a:bodyPr wrap="square">
            <a:spAutoFit/>
          </a:bodyPr>
          <a:lstStyle/>
          <a:p>
            <a:pPr marL="928370" marR="817245" indent="-102235" algn="ctr">
              <a:lnSpc>
                <a:spcPct val="115000"/>
              </a:lnSpc>
              <a:spcBef>
                <a:spcPts val="5580"/>
              </a:spcBef>
              <a:spcAft>
                <a:spcPts val="0"/>
              </a:spcAft>
            </a:pPr>
            <a:r>
              <a:rPr lang="en-US" spc="-5" dirty="0">
                <a:solidFill>
                  <a:schemeClr val="bg1"/>
                </a:solidFill>
                <a:effectLst/>
                <a:ea typeface="Calibri" panose="020F0502020204030204" pitchFamily="34" charset="0"/>
              </a:rPr>
              <a:t>SYST</a:t>
            </a:r>
            <a:r>
              <a:rPr lang="en-US" spc="-5" dirty="0">
                <a:solidFill>
                  <a:schemeClr val="bg1"/>
                </a:solidFill>
                <a:ea typeface="Calibri" panose="020F0502020204030204" pitchFamily="34" charset="0"/>
              </a:rPr>
              <a:t>EM D</a:t>
            </a:r>
            <a:r>
              <a:rPr lang="en-US" dirty="0">
                <a:solidFill>
                  <a:schemeClr val="bg1"/>
                </a:solidFill>
                <a:effectLst/>
                <a:ea typeface="Calibri" panose="020F0502020204030204" pitchFamily="34" charset="0"/>
              </a:rPr>
              <a:t>ESIGN :</a:t>
            </a:r>
            <a:endParaRPr lang="en-IN" sz="800" dirty="0">
              <a:solidFill>
                <a:schemeClr val="bg1"/>
              </a:solidFill>
              <a:effectLst/>
              <a:ea typeface="Calibri" panose="020F0502020204030204" pitchFamily="34" charset="0"/>
            </a:endParaRPr>
          </a:p>
        </p:txBody>
      </p:sp>
      <p:sp>
        <p:nvSpPr>
          <p:cNvPr id="6" name="TextBox 5">
            <a:extLst>
              <a:ext uri="{FF2B5EF4-FFF2-40B4-BE49-F238E27FC236}">
                <a16:creationId xmlns:a16="http://schemas.microsoft.com/office/drawing/2014/main" id="{B488EC0F-8970-30B7-4A6E-7271D0EEE4EF}"/>
              </a:ext>
            </a:extLst>
          </p:cNvPr>
          <p:cNvSpPr txBox="1"/>
          <p:nvPr/>
        </p:nvSpPr>
        <p:spPr>
          <a:xfrm>
            <a:off x="2164738" y="99192"/>
            <a:ext cx="5917050" cy="321627"/>
          </a:xfrm>
          <a:prstGeom prst="rect">
            <a:avLst/>
          </a:prstGeom>
          <a:noFill/>
        </p:spPr>
        <p:txBody>
          <a:bodyPr wrap="square">
            <a:spAutoFit/>
          </a:bodyPr>
          <a:lstStyle/>
          <a:p>
            <a:pPr marL="928370" marR="817245" indent="-102235" algn="ctr">
              <a:lnSpc>
                <a:spcPct val="115000"/>
              </a:lnSpc>
              <a:spcBef>
                <a:spcPts val="5580"/>
              </a:spcBef>
              <a:spcAft>
                <a:spcPts val="0"/>
              </a:spcAft>
            </a:pPr>
            <a:r>
              <a:rPr lang="en-US" sz="1400" dirty="0">
                <a:solidFill>
                  <a:schemeClr val="bg1"/>
                </a:solidFill>
                <a:effectLst/>
                <a:ea typeface="Calibri" panose="020F0502020204030204" pitchFamily="34" charset="0"/>
              </a:rPr>
              <a:t>ENTITY RELATIONSHIP DIAGRAM</a:t>
            </a:r>
            <a:r>
              <a:rPr lang="en-US" sz="1400" dirty="0">
                <a:solidFill>
                  <a:schemeClr val="bg1"/>
                </a:solidFill>
                <a:ea typeface="Calibri" panose="020F0502020204030204" pitchFamily="34" charset="0"/>
              </a:rPr>
              <a:t> </a:t>
            </a:r>
            <a:r>
              <a:rPr lang="en-US" sz="1400" dirty="0">
                <a:solidFill>
                  <a:schemeClr val="bg1"/>
                </a:solidFill>
                <a:effectLst/>
                <a:ea typeface="Calibri" panose="020F0502020204030204" pitchFamily="34" charset="0"/>
              </a:rPr>
              <a:t>:</a:t>
            </a:r>
            <a:endParaRPr lang="en-IN" sz="600" dirty="0">
              <a:solidFill>
                <a:schemeClr val="bg1"/>
              </a:solidFill>
              <a:effectLst/>
              <a:ea typeface="Calibri" panose="020F0502020204030204" pitchFamily="34" charset="0"/>
            </a:endParaRPr>
          </a:p>
        </p:txBody>
      </p:sp>
      <p:sp>
        <p:nvSpPr>
          <p:cNvPr id="10" name="TextBox 9">
            <a:extLst>
              <a:ext uri="{FF2B5EF4-FFF2-40B4-BE49-F238E27FC236}">
                <a16:creationId xmlns:a16="http://schemas.microsoft.com/office/drawing/2014/main" id="{FF1B1503-C043-C80D-0455-4C35DBBF680D}"/>
              </a:ext>
            </a:extLst>
          </p:cNvPr>
          <p:cNvSpPr txBox="1"/>
          <p:nvPr/>
        </p:nvSpPr>
        <p:spPr>
          <a:xfrm>
            <a:off x="174517" y="420819"/>
            <a:ext cx="11704332" cy="1569660"/>
          </a:xfrm>
          <a:prstGeom prst="rect">
            <a:avLst/>
          </a:prstGeom>
          <a:noFill/>
        </p:spPr>
        <p:txBody>
          <a:bodyPr wrap="square" rtlCol="0">
            <a:spAutoFit/>
          </a:bodyPr>
          <a:lstStyle/>
          <a:p>
            <a:pPr algn="just"/>
            <a:r>
              <a:rPr lang="en-US" sz="1200" dirty="0">
                <a:solidFill>
                  <a:schemeClr val="bg1"/>
                </a:solidFill>
                <a:effectLst/>
                <a:latin typeface="Michroma" pitchFamily="2" charset="0"/>
                <a:ea typeface="Calibri" panose="020F0502020204030204" pitchFamily="34" charset="0"/>
                <a:cs typeface="Calibri" panose="020F0502020204030204" pitchFamily="34" charset="0"/>
              </a:rPr>
              <a:t>In software engineering, an entity–relationship model(ER model) is a data model for describing the data or information aspects of a business domain or its process requirements, in an abstract way that lends itself to ultimately being implemented in a database such as a relational. The main components of ER models are entities (things) and the relationships that can exist among them.</a:t>
            </a:r>
          </a:p>
          <a:p>
            <a:pPr algn="just"/>
            <a:r>
              <a:rPr lang="en-US" sz="1200" dirty="0">
                <a:solidFill>
                  <a:schemeClr val="bg1"/>
                </a:solidFill>
                <a:effectLst/>
                <a:latin typeface="Michroma" pitchFamily="2" charset="0"/>
                <a:ea typeface="Calibri" panose="020F0502020204030204" pitchFamily="34" charset="0"/>
                <a:cs typeface="Calibri" panose="020F0502020204030204" pitchFamily="34" charset="0"/>
              </a:rPr>
              <a:t>An entity–relationship model is the result of using a systematic process to describe and define a subject area of business data. It does not define business process; only visualize business data. The data is represented as components (entities) that are linked with each other by relationships that express the dependencies and requirements between them.</a:t>
            </a:r>
          </a:p>
        </p:txBody>
      </p:sp>
      <p:pic>
        <p:nvPicPr>
          <p:cNvPr id="2" name="Picture 1">
            <a:extLst>
              <a:ext uri="{FF2B5EF4-FFF2-40B4-BE49-F238E27FC236}">
                <a16:creationId xmlns:a16="http://schemas.microsoft.com/office/drawing/2014/main" id="{CF68721D-9A65-4698-9851-AF5DBC0E17DF}"/>
              </a:ext>
            </a:extLst>
          </p:cNvPr>
          <p:cNvPicPr>
            <a:picLocks noChangeAspect="1"/>
          </p:cNvPicPr>
          <p:nvPr/>
        </p:nvPicPr>
        <p:blipFill>
          <a:blip r:embed="rId3">
            <a:clrChange>
              <a:clrFrom>
                <a:srgbClr val="000000">
                  <a:alpha val="0"/>
                </a:srgbClr>
              </a:clrFrom>
              <a:clrTo>
                <a:srgbClr val="000000">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899333" y="1973632"/>
            <a:ext cx="5680027" cy="4463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671524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BC04A-26E3-D0FE-98EB-46C1271D9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36BADC7-11A4-C56A-06E5-D03593083DA4}"/>
              </a:ext>
            </a:extLst>
          </p:cNvPr>
          <p:cNvSpPr txBox="1"/>
          <p:nvPr/>
        </p:nvSpPr>
        <p:spPr>
          <a:xfrm>
            <a:off x="327804" y="1016313"/>
            <a:ext cx="7953554" cy="5382884"/>
          </a:xfrm>
          <a:prstGeom prst="rect">
            <a:avLst/>
          </a:prstGeom>
          <a:noFill/>
        </p:spPr>
        <p:txBody>
          <a:bodyPr wrap="square">
            <a:spAutoFit/>
          </a:bodyPr>
          <a:lstStyle/>
          <a:p>
            <a:pPr algn="just">
              <a:lnSpc>
                <a:spcPct val="115000"/>
              </a:lnSpc>
            </a:pPr>
            <a:r>
              <a:rPr lang="en-US" sz="1200" dirty="0">
                <a:solidFill>
                  <a:schemeClr val="bg1"/>
                </a:solidFill>
                <a:effectLst/>
                <a:latin typeface="Michroma" pitchFamily="2" charset="0"/>
                <a:ea typeface="Calibri" panose="020F0502020204030204" pitchFamily="34" charset="0"/>
              </a:rPr>
              <a:t>In digital age that we live, it has been music streaming platforms which had made a huge change in the way we listen to music, making all the songs by all artists easily accessible and available virtually instantly. Our web project goal is to develop a streaming music service of topnotch quality which both fits in with and caters for the music needs of a modern audiophile. Not only that with user experience, functionality and scalability of the platform in mind, it will give a smooth and immersive music listening experience to users across the globe.</a:t>
            </a:r>
            <a:endParaRPr lang="en-IN" sz="1200" dirty="0">
              <a:solidFill>
                <a:schemeClr val="bg1"/>
              </a:solidFill>
              <a:effectLst/>
              <a:latin typeface="Michroma" pitchFamily="2" charset="0"/>
              <a:ea typeface="Calibri" panose="020F0502020204030204" pitchFamily="34" charset="0"/>
            </a:endParaRPr>
          </a:p>
          <a:p>
            <a:pPr algn="just">
              <a:lnSpc>
                <a:spcPct val="115000"/>
              </a:lnSpc>
            </a:pPr>
            <a:r>
              <a:rPr lang="en-US" sz="1200" b="1" dirty="0">
                <a:solidFill>
                  <a:srgbClr val="00B050"/>
                </a:solidFill>
                <a:effectLst/>
                <a:latin typeface="Michroma" pitchFamily="2" charset="0"/>
                <a:ea typeface="Calibri" panose="020F0502020204030204" pitchFamily="34" charset="0"/>
              </a:rPr>
              <a:t>Key Features:</a:t>
            </a:r>
            <a:endParaRPr lang="en-IN" sz="1200" dirty="0">
              <a:solidFill>
                <a:srgbClr val="00B050"/>
              </a:solidFill>
              <a:effectLst/>
              <a:latin typeface="Michroma" pitchFamily="2"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200" b="1" dirty="0">
                <a:solidFill>
                  <a:srgbClr val="FF0000"/>
                </a:solidFill>
                <a:effectLst/>
                <a:latin typeface="Michroma" pitchFamily="2" charset="0"/>
                <a:ea typeface="Calibri" panose="020F0502020204030204" pitchFamily="34" charset="0"/>
              </a:rPr>
              <a:t>Intuitive User Interface:</a:t>
            </a:r>
            <a:r>
              <a:rPr lang="en-US" sz="1200" dirty="0">
                <a:solidFill>
                  <a:srgbClr val="FF0000"/>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The platform will possess clean and user- friendly design, where users could go through their preferred songs, albums, as well as playlists within seconds.</a:t>
            </a: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200" b="1" dirty="0">
                <a:solidFill>
                  <a:srgbClr val="FFFF00"/>
                </a:solidFill>
                <a:effectLst/>
                <a:latin typeface="Michroma" pitchFamily="2" charset="0"/>
                <a:ea typeface="Calibri" panose="020F0502020204030204" pitchFamily="34" charset="0"/>
              </a:rPr>
              <a:t>Extensive Music Library:</a:t>
            </a:r>
            <a:r>
              <a:rPr lang="en-US" sz="1200" dirty="0">
                <a:solidFill>
                  <a:srgbClr val="FFFF00"/>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By extending a hand to major record labels and independent musicians, our platform will provide people with a large variety of songs, albums, and lists of music which cross a wide range of genres and languages.</a:t>
            </a: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200" b="1" dirty="0">
                <a:solidFill>
                  <a:srgbClr val="FF0000"/>
                </a:solidFill>
                <a:effectLst/>
                <a:latin typeface="Michroma" pitchFamily="2" charset="0"/>
                <a:ea typeface="Calibri" panose="020F0502020204030204" pitchFamily="34" charset="0"/>
              </a:rPr>
              <a:t>Seamless Playback Experience:</a:t>
            </a:r>
            <a:r>
              <a:rPr lang="en-US" sz="1200" dirty="0">
                <a:solidFill>
                  <a:srgbClr val="FF0000"/>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The audience will be fully involved in the music process since no interruptions will occur with the awesome high-quality audio streaming and smooth transitions from tracks.</a:t>
            </a: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200" b="1" dirty="0">
                <a:solidFill>
                  <a:srgbClr val="FFFF00"/>
                </a:solidFill>
                <a:effectLst/>
                <a:latin typeface="Michroma" pitchFamily="2" charset="0"/>
                <a:ea typeface="Calibri" panose="020F0502020204030204" pitchFamily="34" charset="0"/>
              </a:rPr>
              <a:t>Artist Promotion and Discovery:</a:t>
            </a:r>
            <a:r>
              <a:rPr lang="en-US" sz="1200" dirty="0">
                <a:solidFill>
                  <a:srgbClr val="FFFF00"/>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We will open up the way for the new musicians to performance their music and to interact with the worldly audience this that will aid in the development of a dynamic music domain of music creators and devotees.</a:t>
            </a:r>
            <a:endParaRPr lang="en-IN" sz="1200" dirty="0">
              <a:solidFill>
                <a:schemeClr val="bg1"/>
              </a:solidFill>
              <a:effectLst/>
              <a:latin typeface="Michroma" pitchFamily="2" charset="0"/>
              <a:ea typeface="Calibri" panose="020F0502020204030204" pitchFamily="34" charset="0"/>
            </a:endParaRPr>
          </a:p>
          <a:p>
            <a:pPr algn="just">
              <a:lnSpc>
                <a:spcPct val="115000"/>
              </a:lnSpc>
            </a:pPr>
            <a:r>
              <a:rPr lang="en-US" sz="1200" dirty="0">
                <a:solidFill>
                  <a:schemeClr val="bg1"/>
                </a:solidFill>
                <a:effectLst/>
                <a:latin typeface="Michroma" pitchFamily="2" charset="0"/>
                <a:ea typeface="Calibri" panose="020F0502020204030204" pitchFamily="34" charset="0"/>
              </a:rPr>
              <a:t>With a dedicated team of developers, designers, and content creators, we are committed to delivering a state-of-the-art music streaming platform that redefines the way people experience and engage with music online</a:t>
            </a:r>
            <a:r>
              <a:rPr lang="en-US" sz="1200" dirty="0">
                <a:solidFill>
                  <a:schemeClr val="bg1"/>
                </a:solidFill>
                <a:latin typeface="Michroma" pitchFamily="2" charset="0"/>
                <a:ea typeface="Calibri" panose="020F0502020204030204" pitchFamily="34" charset="0"/>
              </a:rPr>
              <a:t>.</a:t>
            </a:r>
          </a:p>
        </p:txBody>
      </p:sp>
      <p:sp>
        <p:nvSpPr>
          <p:cNvPr id="6" name="TextBox 5">
            <a:extLst>
              <a:ext uri="{FF2B5EF4-FFF2-40B4-BE49-F238E27FC236}">
                <a16:creationId xmlns:a16="http://schemas.microsoft.com/office/drawing/2014/main" id="{4F56C988-8732-7E54-C13A-B423254568D5}"/>
              </a:ext>
            </a:extLst>
          </p:cNvPr>
          <p:cNvSpPr txBox="1"/>
          <p:nvPr/>
        </p:nvSpPr>
        <p:spPr>
          <a:xfrm>
            <a:off x="646981" y="646981"/>
            <a:ext cx="184731" cy="369332"/>
          </a:xfrm>
          <a:prstGeom prst="rect">
            <a:avLst/>
          </a:prstGeom>
          <a:noFill/>
        </p:spPr>
        <p:txBody>
          <a:bodyPr wrap="none" rtlCol="0">
            <a:spAutoFit/>
          </a:bodyPr>
          <a:lstStyle/>
          <a:p>
            <a:endParaRPr lang="en-IN" dirty="0"/>
          </a:p>
        </p:txBody>
      </p:sp>
      <p:sp>
        <p:nvSpPr>
          <p:cNvPr id="7" name="TextBox 6">
            <a:extLst>
              <a:ext uri="{FF2B5EF4-FFF2-40B4-BE49-F238E27FC236}">
                <a16:creationId xmlns:a16="http://schemas.microsoft.com/office/drawing/2014/main" id="{CBB06724-622F-A817-27B3-E16285371F51}"/>
              </a:ext>
            </a:extLst>
          </p:cNvPr>
          <p:cNvSpPr txBox="1"/>
          <p:nvPr/>
        </p:nvSpPr>
        <p:spPr>
          <a:xfrm>
            <a:off x="327804" y="431936"/>
            <a:ext cx="2677336" cy="369332"/>
          </a:xfrm>
          <a:prstGeom prst="rect">
            <a:avLst/>
          </a:prstGeom>
          <a:noFill/>
        </p:spPr>
        <p:txBody>
          <a:bodyPr wrap="none" rtlCol="0">
            <a:spAutoFit/>
          </a:bodyPr>
          <a:lstStyle/>
          <a:p>
            <a:pPr lvl="0">
              <a:spcBef>
                <a:spcPts val="300"/>
              </a:spcBef>
              <a:tabLst>
                <a:tab pos="2335530" algn="l"/>
              </a:tabLst>
            </a:pPr>
            <a:r>
              <a:rPr lang="en-US" sz="1800" b="1" kern="0" spc="0" dirty="0">
                <a:solidFill>
                  <a:schemeClr val="bg1"/>
                </a:solidFill>
                <a:effectLst/>
                <a:ea typeface="Times New Roman" panose="02020603050405020304" pitchFamily="18" charset="0"/>
              </a:rPr>
              <a:t>INTRODUCTION</a:t>
            </a:r>
            <a:r>
              <a:rPr lang="en-IN" sz="900" b="1" kern="0" spc="0" dirty="0">
                <a:solidFill>
                  <a:schemeClr val="bg1"/>
                </a:solidFill>
                <a:ea typeface="Calibri" panose="020F0502020204030204" pitchFamily="34" charset="0"/>
              </a:rPr>
              <a:t> </a:t>
            </a:r>
            <a:r>
              <a:rPr lang="en-IN" b="1" kern="0" spc="0" dirty="0">
                <a:solidFill>
                  <a:schemeClr val="bg1"/>
                </a:solidFill>
                <a:ea typeface="Calibri" panose="020F0502020204030204" pitchFamily="34" charset="0"/>
              </a:rPr>
              <a:t>:</a:t>
            </a:r>
            <a:endParaRPr lang="en-IN" sz="1800" b="1" kern="0" spc="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2240721780"/>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BC04A-26E3-D0FE-98EB-46C1271D9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36BADC7-11A4-C56A-06E5-D03593083DA4}"/>
              </a:ext>
            </a:extLst>
          </p:cNvPr>
          <p:cNvSpPr txBox="1"/>
          <p:nvPr/>
        </p:nvSpPr>
        <p:spPr>
          <a:xfrm>
            <a:off x="327804" y="831647"/>
            <a:ext cx="8488392" cy="4321055"/>
          </a:xfrm>
          <a:prstGeom prst="rect">
            <a:avLst/>
          </a:prstGeom>
          <a:noFill/>
        </p:spPr>
        <p:txBody>
          <a:bodyPr wrap="square">
            <a:spAutoFit/>
          </a:bodyPr>
          <a:lstStyle/>
          <a:p>
            <a:pPr algn="just">
              <a:lnSpc>
                <a:spcPct val="115000"/>
              </a:lnSpc>
            </a:pPr>
            <a:r>
              <a:rPr lang="en-US" sz="1200" dirty="0">
                <a:solidFill>
                  <a:schemeClr val="bg1"/>
                </a:solidFill>
                <a:effectLst/>
                <a:latin typeface="Michroma" pitchFamily="2" charset="0"/>
                <a:ea typeface="Calibri" panose="020F0502020204030204" pitchFamily="34" charset="0"/>
              </a:rPr>
              <a:t>Our key goal in this web development project is to develop a platform with the highest quality and extraordinary user's experience which provides the best possible listening for every music fan on the planet. </a:t>
            </a:r>
            <a:endParaRPr lang="en-IN" sz="1200" dirty="0">
              <a:solidFill>
                <a:schemeClr val="bg1"/>
              </a:solidFill>
              <a:effectLst/>
              <a:latin typeface="Michroma" pitchFamily="2" charset="0"/>
              <a:ea typeface="Calibri" panose="020F0502020204030204" pitchFamily="34" charset="0"/>
            </a:endParaRPr>
          </a:p>
          <a:p>
            <a:pPr algn="just">
              <a:lnSpc>
                <a:spcPct val="115000"/>
              </a:lnSpc>
            </a:pPr>
            <a:r>
              <a:rPr lang="en-US" sz="1200" dirty="0">
                <a:solidFill>
                  <a:schemeClr val="bg1"/>
                </a:solidFill>
                <a:effectLst/>
                <a:latin typeface="Michroma" pitchFamily="2" charset="0"/>
                <a:ea typeface="Calibri" panose="020F0502020204030204" pitchFamily="34" charset="0"/>
              </a:rPr>
              <a:t>The objective of the project is to implement the online music website that will allow user to browse, search, listen, and download all the songs that they want. The user interface will have all the necessary songs, language and user settings for betterment of the user. User can create playlist, add songs to it and remove when they need and sorting it on their own. The main aim will implement a whole user-friendly UI for the user.</a:t>
            </a:r>
            <a:endParaRPr lang="en-IN" sz="1200" dirty="0">
              <a:solidFill>
                <a:schemeClr val="bg1"/>
              </a:solidFill>
              <a:effectLst/>
              <a:latin typeface="Michroma" pitchFamily="2" charset="0"/>
              <a:ea typeface="Calibri" panose="020F0502020204030204" pitchFamily="34" charset="0"/>
            </a:endParaRPr>
          </a:p>
          <a:p>
            <a:pPr algn="just">
              <a:lnSpc>
                <a:spcPct val="115000"/>
              </a:lnSpc>
            </a:pPr>
            <a:r>
              <a:rPr lang="en-US" sz="1200" dirty="0">
                <a:solidFill>
                  <a:schemeClr val="bg1"/>
                </a:solidFill>
                <a:effectLst/>
                <a:latin typeface="Michroma" pitchFamily="2" charset="0"/>
                <a:ea typeface="Calibri" panose="020F0502020204030204" pitchFamily="34" charset="0"/>
              </a:rPr>
              <a:t> </a:t>
            </a: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200" dirty="0">
                <a:solidFill>
                  <a:schemeClr val="bg1"/>
                </a:solidFill>
                <a:effectLst/>
                <a:latin typeface="Michroma" pitchFamily="2" charset="0"/>
                <a:ea typeface="Calibri" panose="020F0502020204030204" pitchFamily="34" charset="0"/>
              </a:rPr>
              <a:t>Enable unlimited access to the vast music collection where you can find songs, collections and mixes of artists from different genres and languages.</a:t>
            </a: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200" dirty="0">
                <a:solidFill>
                  <a:schemeClr val="bg1"/>
                </a:solidFill>
                <a:effectLst/>
                <a:latin typeface="Michroma" pitchFamily="2" charset="0"/>
                <a:ea typeface="Calibri" panose="020F0502020204030204" pitchFamily="34" charset="0"/>
              </a:rPr>
              <a:t>Promote clear and seamless audio streaming without any lags, with a maximized performance for multiple devices.</a:t>
            </a: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200" dirty="0">
                <a:solidFill>
                  <a:schemeClr val="bg1"/>
                </a:solidFill>
                <a:effectLst/>
                <a:latin typeface="Michroma" pitchFamily="2" charset="0"/>
                <a:ea typeface="Calibri" panose="020F0502020204030204" pitchFamily="34" charset="0"/>
              </a:rPr>
              <a:t>Improve user interaction and appeal through the development of user-friendly navigation, minimalistic design and interactive features.</a:t>
            </a:r>
            <a:endParaRPr lang="en-IN" sz="1200" dirty="0">
              <a:solidFill>
                <a:schemeClr val="bg1"/>
              </a:solidFill>
              <a:effectLst/>
              <a:latin typeface="Michroma" pitchFamily="2" charset="0"/>
              <a:ea typeface="Calibri" panose="020F0502020204030204" pitchFamily="34" charset="0"/>
            </a:endParaRPr>
          </a:p>
          <a:p>
            <a:pPr algn="just">
              <a:lnSpc>
                <a:spcPct val="115000"/>
              </a:lnSpc>
            </a:pPr>
            <a:r>
              <a:rPr lang="en-US" sz="1200" dirty="0">
                <a:solidFill>
                  <a:schemeClr val="bg1"/>
                </a:solidFill>
                <a:effectLst/>
                <a:latin typeface="Michroma" pitchFamily="2" charset="0"/>
                <a:ea typeface="Calibri" panose="020F0502020204030204" pitchFamily="34" charset="0"/>
              </a:rPr>
              <a:t> </a:t>
            </a:r>
            <a:endParaRPr lang="en-IN" sz="1200" dirty="0">
              <a:solidFill>
                <a:schemeClr val="bg1"/>
              </a:solidFill>
              <a:effectLst/>
              <a:latin typeface="Michroma" pitchFamily="2" charset="0"/>
              <a:ea typeface="Calibri" panose="020F0502020204030204" pitchFamily="34" charset="0"/>
            </a:endParaRPr>
          </a:p>
          <a:p>
            <a:pPr algn="just">
              <a:lnSpc>
                <a:spcPct val="115000"/>
              </a:lnSpc>
            </a:pPr>
            <a:r>
              <a:rPr lang="en-US" sz="1200" dirty="0">
                <a:solidFill>
                  <a:schemeClr val="bg1"/>
                </a:solidFill>
                <a:effectLst/>
                <a:latin typeface="Michroma" pitchFamily="2" charset="0"/>
                <a:ea typeface="Calibri" panose="020F0502020204030204" pitchFamily="34" charset="0"/>
              </a:rPr>
              <a:t>We want to accomplish our project by addressing the following issues: to fundamentally, change the interactions of people with music via the internet into engagement, involvement and emotional resonance using the music streaming platform, that will be relevant to all kinds of users. </a:t>
            </a:r>
            <a:endParaRPr lang="en-IN" sz="1200" dirty="0">
              <a:solidFill>
                <a:schemeClr val="bg1"/>
              </a:solidFill>
              <a:effectLst/>
              <a:latin typeface="Michroma" pitchFamily="2" charset="0"/>
              <a:ea typeface="Calibri" panose="020F0502020204030204" pitchFamily="34" charset="0"/>
            </a:endParaRPr>
          </a:p>
        </p:txBody>
      </p:sp>
      <p:sp>
        <p:nvSpPr>
          <p:cNvPr id="6" name="TextBox 5">
            <a:extLst>
              <a:ext uri="{FF2B5EF4-FFF2-40B4-BE49-F238E27FC236}">
                <a16:creationId xmlns:a16="http://schemas.microsoft.com/office/drawing/2014/main" id="{4F56C988-8732-7E54-C13A-B423254568D5}"/>
              </a:ext>
            </a:extLst>
          </p:cNvPr>
          <p:cNvSpPr txBox="1"/>
          <p:nvPr/>
        </p:nvSpPr>
        <p:spPr>
          <a:xfrm>
            <a:off x="646981" y="646981"/>
            <a:ext cx="184731" cy="369332"/>
          </a:xfrm>
          <a:prstGeom prst="rect">
            <a:avLst/>
          </a:prstGeom>
          <a:noFill/>
        </p:spPr>
        <p:txBody>
          <a:bodyPr wrap="none" rtlCol="0">
            <a:spAutoFit/>
          </a:bodyPr>
          <a:lstStyle/>
          <a:p>
            <a:endParaRPr lang="en-IN" dirty="0"/>
          </a:p>
        </p:txBody>
      </p:sp>
      <p:sp>
        <p:nvSpPr>
          <p:cNvPr id="7" name="TextBox 6">
            <a:extLst>
              <a:ext uri="{FF2B5EF4-FFF2-40B4-BE49-F238E27FC236}">
                <a16:creationId xmlns:a16="http://schemas.microsoft.com/office/drawing/2014/main" id="{CBB06724-622F-A817-27B3-E16285371F51}"/>
              </a:ext>
            </a:extLst>
          </p:cNvPr>
          <p:cNvSpPr txBox="1"/>
          <p:nvPr/>
        </p:nvSpPr>
        <p:spPr>
          <a:xfrm>
            <a:off x="327804" y="431936"/>
            <a:ext cx="2108269" cy="369332"/>
          </a:xfrm>
          <a:prstGeom prst="rect">
            <a:avLst/>
          </a:prstGeom>
          <a:noFill/>
        </p:spPr>
        <p:txBody>
          <a:bodyPr wrap="none" rtlCol="0">
            <a:spAutoFit/>
          </a:bodyPr>
          <a:lstStyle/>
          <a:p>
            <a:pPr lvl="0">
              <a:spcBef>
                <a:spcPts val="300"/>
              </a:spcBef>
              <a:tabLst>
                <a:tab pos="2335530" algn="l"/>
              </a:tabLst>
            </a:pPr>
            <a:r>
              <a:rPr lang="en-US" sz="1800" b="1" kern="0" spc="0" dirty="0">
                <a:solidFill>
                  <a:schemeClr val="bg1"/>
                </a:solidFill>
                <a:effectLst/>
                <a:ea typeface="Times New Roman" panose="02020603050405020304" pitchFamily="18" charset="0"/>
              </a:rPr>
              <a:t>OBJECTIVE</a:t>
            </a:r>
            <a:r>
              <a:rPr lang="en-IN" sz="900" b="1" kern="0" spc="0" dirty="0">
                <a:solidFill>
                  <a:schemeClr val="bg1"/>
                </a:solidFill>
                <a:ea typeface="Calibri" panose="020F0502020204030204" pitchFamily="34" charset="0"/>
              </a:rPr>
              <a:t> </a:t>
            </a:r>
            <a:r>
              <a:rPr lang="en-IN" b="1" kern="0" spc="0" dirty="0">
                <a:solidFill>
                  <a:schemeClr val="bg1"/>
                </a:solidFill>
                <a:ea typeface="Calibri" panose="020F0502020204030204" pitchFamily="34" charset="0"/>
              </a:rPr>
              <a:t>:</a:t>
            </a:r>
            <a:endParaRPr lang="en-IN" sz="1800" b="1" kern="0" spc="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1236626298"/>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BC04A-26E3-D0FE-98EB-46C1271D9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36BADC7-11A4-C56A-06E5-D03593083DA4}"/>
              </a:ext>
            </a:extLst>
          </p:cNvPr>
          <p:cNvSpPr txBox="1"/>
          <p:nvPr/>
        </p:nvSpPr>
        <p:spPr>
          <a:xfrm>
            <a:off x="198409" y="791527"/>
            <a:ext cx="7936302" cy="1985031"/>
          </a:xfrm>
          <a:prstGeom prst="rect">
            <a:avLst/>
          </a:prstGeom>
          <a:noFill/>
        </p:spPr>
        <p:txBody>
          <a:bodyPr wrap="square">
            <a:spAutoFit/>
          </a:bodyPr>
          <a:lstStyle/>
          <a:p>
            <a:pPr algn="just">
              <a:lnSpc>
                <a:spcPct val="115000"/>
              </a:lnSpc>
            </a:pPr>
            <a:r>
              <a:rPr lang="en-US" sz="1200" dirty="0">
                <a:solidFill>
                  <a:srgbClr val="FF0000"/>
                </a:solidFill>
                <a:effectLst/>
                <a:latin typeface="Michroma" pitchFamily="2" charset="0"/>
                <a:ea typeface="Calibri" panose="020F0502020204030204" pitchFamily="34" charset="0"/>
              </a:rPr>
              <a:t>Purpose: </a:t>
            </a:r>
            <a:r>
              <a:rPr lang="en-US" sz="1200" dirty="0">
                <a:solidFill>
                  <a:schemeClr val="bg1"/>
                </a:solidFill>
                <a:effectLst/>
                <a:latin typeface="Michroma" pitchFamily="2" charset="0"/>
                <a:ea typeface="Calibri" panose="020F0502020204030204" pitchFamily="34" charset="0"/>
              </a:rPr>
              <a:t>The Purpose of this project is to provide an automated Django web application and to explore the capabilities and provide a convenient website to user.</a:t>
            </a:r>
          </a:p>
          <a:p>
            <a:pPr algn="just">
              <a:lnSpc>
                <a:spcPct val="115000"/>
              </a:lnSpc>
            </a:pPr>
            <a:endParaRPr lang="en-US" sz="1200" dirty="0">
              <a:solidFill>
                <a:schemeClr val="bg1"/>
              </a:solidFill>
              <a:effectLst/>
              <a:latin typeface="Michroma" pitchFamily="2" charset="0"/>
              <a:ea typeface="Calibri" panose="020F0502020204030204" pitchFamily="34" charset="0"/>
            </a:endParaRPr>
          </a:p>
          <a:p>
            <a:pPr algn="just">
              <a:lnSpc>
                <a:spcPct val="115000"/>
              </a:lnSpc>
            </a:pPr>
            <a:r>
              <a:rPr lang="en-US" sz="1200" dirty="0">
                <a:solidFill>
                  <a:srgbClr val="FFFF00"/>
                </a:solidFill>
                <a:effectLst/>
                <a:latin typeface="Michroma" pitchFamily="2" charset="0"/>
                <a:ea typeface="Calibri" panose="020F0502020204030204" pitchFamily="34" charset="0"/>
              </a:rPr>
              <a:t>Scope: </a:t>
            </a:r>
            <a:r>
              <a:rPr lang="en-US" sz="1200" dirty="0">
                <a:solidFill>
                  <a:schemeClr val="bg1"/>
                </a:solidFill>
                <a:effectLst/>
                <a:latin typeface="Michroma" pitchFamily="2" charset="0"/>
                <a:ea typeface="Calibri" panose="020F0502020204030204" pitchFamily="34" charset="0"/>
              </a:rPr>
              <a:t>The scope of the project is as follows:</a:t>
            </a:r>
          </a:p>
          <a:p>
            <a:pPr algn="just">
              <a:lnSpc>
                <a:spcPct val="115000"/>
              </a:lnSpc>
            </a:pPr>
            <a:r>
              <a:rPr lang="en-US" sz="1200" dirty="0">
                <a:solidFill>
                  <a:schemeClr val="bg1"/>
                </a:solidFill>
                <a:effectLst/>
                <a:latin typeface="Michroma" pitchFamily="2" charset="0"/>
                <a:ea typeface="Calibri" panose="020F0502020204030204" pitchFamily="34" charset="0"/>
              </a:rPr>
              <a:t>The main scope is to provide the right platform to music listener out in the digital market. In future if website is successful and user are increasing and system administrator is been done properly. we can develop the app for the user and the betterment of music listener. </a:t>
            </a:r>
          </a:p>
        </p:txBody>
      </p:sp>
      <p:sp>
        <p:nvSpPr>
          <p:cNvPr id="6" name="TextBox 5">
            <a:extLst>
              <a:ext uri="{FF2B5EF4-FFF2-40B4-BE49-F238E27FC236}">
                <a16:creationId xmlns:a16="http://schemas.microsoft.com/office/drawing/2014/main" id="{4F56C988-8732-7E54-C13A-B423254568D5}"/>
              </a:ext>
            </a:extLst>
          </p:cNvPr>
          <p:cNvSpPr txBox="1"/>
          <p:nvPr/>
        </p:nvSpPr>
        <p:spPr>
          <a:xfrm>
            <a:off x="646981" y="646981"/>
            <a:ext cx="184731" cy="369332"/>
          </a:xfrm>
          <a:prstGeom prst="rect">
            <a:avLst/>
          </a:prstGeom>
          <a:noFill/>
        </p:spPr>
        <p:txBody>
          <a:bodyPr wrap="none" rtlCol="0">
            <a:spAutoFit/>
          </a:bodyPr>
          <a:lstStyle/>
          <a:p>
            <a:endParaRPr lang="en-IN" dirty="0"/>
          </a:p>
        </p:txBody>
      </p:sp>
      <p:sp>
        <p:nvSpPr>
          <p:cNvPr id="7" name="TextBox 6">
            <a:extLst>
              <a:ext uri="{FF2B5EF4-FFF2-40B4-BE49-F238E27FC236}">
                <a16:creationId xmlns:a16="http://schemas.microsoft.com/office/drawing/2014/main" id="{CBB06724-622F-A817-27B3-E16285371F51}"/>
              </a:ext>
            </a:extLst>
          </p:cNvPr>
          <p:cNvSpPr txBox="1"/>
          <p:nvPr/>
        </p:nvSpPr>
        <p:spPr>
          <a:xfrm>
            <a:off x="198408" y="294902"/>
            <a:ext cx="1393330" cy="369332"/>
          </a:xfrm>
          <a:prstGeom prst="rect">
            <a:avLst/>
          </a:prstGeom>
          <a:noFill/>
        </p:spPr>
        <p:txBody>
          <a:bodyPr wrap="none" rtlCol="0">
            <a:spAutoFit/>
          </a:bodyPr>
          <a:lstStyle/>
          <a:p>
            <a:pPr lvl="0">
              <a:spcBef>
                <a:spcPts val="300"/>
              </a:spcBef>
              <a:tabLst>
                <a:tab pos="2335530" algn="l"/>
              </a:tabLst>
            </a:pPr>
            <a:r>
              <a:rPr lang="en-US" sz="1800" b="1" kern="0" spc="0" dirty="0">
                <a:solidFill>
                  <a:schemeClr val="bg1"/>
                </a:solidFill>
                <a:effectLst/>
                <a:ea typeface="Times New Roman" panose="02020603050405020304" pitchFamily="18" charset="0"/>
              </a:rPr>
              <a:t>SCOPE</a:t>
            </a:r>
            <a:r>
              <a:rPr lang="en-IN" sz="900" b="1" kern="0" spc="0" dirty="0">
                <a:solidFill>
                  <a:schemeClr val="bg1"/>
                </a:solidFill>
                <a:ea typeface="Calibri" panose="020F0502020204030204" pitchFamily="34" charset="0"/>
              </a:rPr>
              <a:t> </a:t>
            </a:r>
            <a:r>
              <a:rPr lang="en-IN" b="1" kern="0" spc="0" dirty="0">
                <a:solidFill>
                  <a:schemeClr val="bg1"/>
                </a:solidFill>
                <a:ea typeface="Calibri" panose="020F0502020204030204" pitchFamily="34" charset="0"/>
              </a:rPr>
              <a:t>:</a:t>
            </a:r>
            <a:endParaRPr lang="en-IN" sz="1800" b="1" kern="0" spc="0" dirty="0">
              <a:solidFill>
                <a:schemeClr val="bg1"/>
              </a:solidFill>
              <a:effectLst/>
              <a:ea typeface="Times New Roman" panose="02020603050405020304" pitchFamily="18" charset="0"/>
            </a:endParaRPr>
          </a:p>
        </p:txBody>
      </p:sp>
      <p:sp>
        <p:nvSpPr>
          <p:cNvPr id="9" name="TextBox 8">
            <a:extLst>
              <a:ext uri="{FF2B5EF4-FFF2-40B4-BE49-F238E27FC236}">
                <a16:creationId xmlns:a16="http://schemas.microsoft.com/office/drawing/2014/main" id="{4A0E19C0-9D95-8775-AD20-1C5A4F5F8C17}"/>
              </a:ext>
            </a:extLst>
          </p:cNvPr>
          <p:cNvSpPr txBox="1"/>
          <p:nvPr/>
        </p:nvSpPr>
        <p:spPr>
          <a:xfrm>
            <a:off x="198408" y="2872368"/>
            <a:ext cx="6094562" cy="369332"/>
          </a:xfrm>
          <a:prstGeom prst="rect">
            <a:avLst/>
          </a:prstGeom>
          <a:noFill/>
        </p:spPr>
        <p:txBody>
          <a:bodyPr wrap="square">
            <a:spAutoFit/>
          </a:bodyPr>
          <a:lstStyle/>
          <a:p>
            <a:r>
              <a:rPr lang="en-IN" dirty="0">
                <a:solidFill>
                  <a:schemeClr val="bg1"/>
                </a:solidFill>
              </a:rPr>
              <a:t>STUDY OF THE SYSTEM :</a:t>
            </a:r>
          </a:p>
        </p:txBody>
      </p:sp>
      <p:sp>
        <p:nvSpPr>
          <p:cNvPr id="13" name="TextBox 12">
            <a:extLst>
              <a:ext uri="{FF2B5EF4-FFF2-40B4-BE49-F238E27FC236}">
                <a16:creationId xmlns:a16="http://schemas.microsoft.com/office/drawing/2014/main" id="{CB5E8EED-E6B0-9AB4-098D-FFFDA0F1C925}"/>
              </a:ext>
            </a:extLst>
          </p:cNvPr>
          <p:cNvSpPr txBox="1"/>
          <p:nvPr/>
        </p:nvSpPr>
        <p:spPr>
          <a:xfrm>
            <a:off x="198408" y="3342886"/>
            <a:ext cx="7936302" cy="3046988"/>
          </a:xfrm>
          <a:prstGeom prst="rect">
            <a:avLst/>
          </a:prstGeom>
          <a:noFill/>
        </p:spPr>
        <p:txBody>
          <a:bodyPr wrap="square">
            <a:spAutoFit/>
          </a:bodyPr>
          <a:lstStyle/>
          <a:p>
            <a:pPr algn="just"/>
            <a:r>
              <a:rPr lang="en-US" sz="1200" dirty="0">
                <a:solidFill>
                  <a:schemeClr val="bg1"/>
                </a:solidFill>
                <a:latin typeface="Michroma" pitchFamily="2" charset="0"/>
              </a:rPr>
              <a:t>Modules:</a:t>
            </a:r>
          </a:p>
          <a:p>
            <a:pPr algn="just"/>
            <a:r>
              <a:rPr lang="en-US" sz="1200" dirty="0">
                <a:solidFill>
                  <a:schemeClr val="bg1"/>
                </a:solidFill>
                <a:latin typeface="Michroma" pitchFamily="2" charset="0"/>
              </a:rPr>
              <a:t>The modules used in this software are as follows:</a:t>
            </a:r>
          </a:p>
          <a:p>
            <a:pPr algn="just"/>
            <a:endParaRPr lang="en-US" sz="1200" dirty="0">
              <a:solidFill>
                <a:schemeClr val="bg1"/>
              </a:solidFill>
              <a:latin typeface="Michroma" pitchFamily="2" charset="0"/>
            </a:endParaRPr>
          </a:p>
          <a:p>
            <a:pPr algn="just"/>
            <a:r>
              <a:rPr lang="en-US" sz="1200" dirty="0">
                <a:solidFill>
                  <a:schemeClr val="bg1"/>
                </a:solidFill>
                <a:latin typeface="Michroma" pitchFamily="2" charset="0"/>
              </a:rPr>
              <a:t>•</a:t>
            </a:r>
            <a:r>
              <a:rPr lang="en-US" sz="1200" dirty="0">
                <a:solidFill>
                  <a:srgbClr val="FF0000"/>
                </a:solidFill>
                <a:latin typeface="Michroma" pitchFamily="2" charset="0"/>
              </a:rPr>
              <a:t>USER REGISTRATION: </a:t>
            </a:r>
            <a:r>
              <a:rPr lang="en-US" sz="1200" dirty="0">
                <a:solidFill>
                  <a:schemeClr val="bg1"/>
                </a:solidFill>
                <a:latin typeface="Michroma" pitchFamily="2" charset="0"/>
              </a:rPr>
              <a:t>New user can register here to access the webpage.</a:t>
            </a:r>
          </a:p>
          <a:p>
            <a:pPr algn="just"/>
            <a:endParaRPr lang="en-US" sz="1200" dirty="0">
              <a:solidFill>
                <a:schemeClr val="bg1"/>
              </a:solidFill>
              <a:latin typeface="Michroma" pitchFamily="2" charset="0"/>
            </a:endParaRPr>
          </a:p>
          <a:p>
            <a:pPr algn="just"/>
            <a:r>
              <a:rPr lang="en-US" sz="1200" dirty="0">
                <a:solidFill>
                  <a:schemeClr val="bg1"/>
                </a:solidFill>
                <a:latin typeface="Michroma" pitchFamily="2" charset="0"/>
              </a:rPr>
              <a:t>•</a:t>
            </a:r>
            <a:r>
              <a:rPr lang="en-US" sz="1200" dirty="0">
                <a:solidFill>
                  <a:srgbClr val="FFFF00"/>
                </a:solidFill>
                <a:latin typeface="Michroma" pitchFamily="2" charset="0"/>
              </a:rPr>
              <a:t>USER LOGIN: </a:t>
            </a:r>
            <a:r>
              <a:rPr lang="en-US" sz="1200" dirty="0">
                <a:solidFill>
                  <a:schemeClr val="bg1"/>
                </a:solidFill>
                <a:latin typeface="Michroma" pitchFamily="2" charset="0"/>
              </a:rPr>
              <a:t>This module is for USER. Logged in user can directly access the music streaming website and can avail the underlying facilities of the webpage.</a:t>
            </a:r>
          </a:p>
          <a:p>
            <a:pPr algn="just"/>
            <a:endParaRPr lang="en-US" sz="1200" dirty="0">
              <a:solidFill>
                <a:schemeClr val="bg1"/>
              </a:solidFill>
              <a:latin typeface="Michroma" pitchFamily="2" charset="0"/>
            </a:endParaRPr>
          </a:p>
          <a:p>
            <a:pPr algn="just"/>
            <a:r>
              <a:rPr lang="en-US" sz="1200" dirty="0">
                <a:solidFill>
                  <a:schemeClr val="bg1"/>
                </a:solidFill>
                <a:latin typeface="Michroma" pitchFamily="2" charset="0"/>
              </a:rPr>
              <a:t>•</a:t>
            </a:r>
            <a:r>
              <a:rPr lang="en-US" sz="1200" dirty="0">
                <a:solidFill>
                  <a:srgbClr val="FF0000"/>
                </a:solidFill>
                <a:latin typeface="Michroma" pitchFamily="2" charset="0"/>
              </a:rPr>
              <a:t>ADMIN REGISTRATION: </a:t>
            </a:r>
            <a:r>
              <a:rPr lang="en-US" sz="1200" dirty="0">
                <a:solidFill>
                  <a:schemeClr val="bg1"/>
                </a:solidFill>
                <a:latin typeface="Michroma" pitchFamily="2" charset="0"/>
              </a:rPr>
              <a:t>Registers new admins to the portal.</a:t>
            </a:r>
          </a:p>
          <a:p>
            <a:pPr algn="just"/>
            <a:endParaRPr lang="en-US" sz="1200" dirty="0">
              <a:solidFill>
                <a:schemeClr val="bg1"/>
              </a:solidFill>
              <a:latin typeface="Michroma" pitchFamily="2" charset="0"/>
            </a:endParaRPr>
          </a:p>
          <a:p>
            <a:pPr algn="just"/>
            <a:r>
              <a:rPr lang="en-US" sz="1200" dirty="0">
                <a:solidFill>
                  <a:schemeClr val="bg1"/>
                </a:solidFill>
                <a:latin typeface="Michroma" pitchFamily="2" charset="0"/>
              </a:rPr>
              <a:t>•</a:t>
            </a:r>
            <a:r>
              <a:rPr lang="en-US" sz="1200" dirty="0">
                <a:solidFill>
                  <a:srgbClr val="FFFF00"/>
                </a:solidFill>
                <a:latin typeface="Michroma" pitchFamily="2" charset="0"/>
              </a:rPr>
              <a:t>ADMIN LOGIN: </a:t>
            </a:r>
            <a:r>
              <a:rPr lang="en-US" sz="1200" dirty="0">
                <a:solidFill>
                  <a:schemeClr val="bg1"/>
                </a:solidFill>
                <a:latin typeface="Michroma" pitchFamily="2" charset="0"/>
              </a:rPr>
              <a:t>This module is for ADMIN. Logged in user can directly access the music streaming website and can avail the underlying facilities of the webpage.</a:t>
            </a:r>
          </a:p>
          <a:p>
            <a:pPr algn="just"/>
            <a:endParaRPr lang="en-US" sz="1200" dirty="0">
              <a:solidFill>
                <a:schemeClr val="bg1"/>
              </a:solidFill>
              <a:latin typeface="Michroma" pitchFamily="2" charset="0"/>
            </a:endParaRPr>
          </a:p>
          <a:p>
            <a:pPr algn="just"/>
            <a:r>
              <a:rPr lang="en-US" sz="1200" dirty="0">
                <a:solidFill>
                  <a:schemeClr val="bg1"/>
                </a:solidFill>
                <a:latin typeface="Michroma" pitchFamily="2" charset="0"/>
              </a:rPr>
              <a:t>•</a:t>
            </a:r>
            <a:r>
              <a:rPr lang="en-US" sz="1200" dirty="0">
                <a:solidFill>
                  <a:srgbClr val="FF0000"/>
                </a:solidFill>
                <a:latin typeface="Michroma" pitchFamily="2" charset="0"/>
              </a:rPr>
              <a:t>ADMIN DASHBOARD: </a:t>
            </a:r>
            <a:r>
              <a:rPr lang="en-US" sz="1200" dirty="0">
                <a:solidFill>
                  <a:schemeClr val="bg1"/>
                </a:solidFill>
                <a:latin typeface="Michroma" pitchFamily="2" charset="0"/>
              </a:rPr>
              <a:t>Admin can access to various features such as Edit User Info, Edit Admin Info, Admin Verification, Playlist Creation, Track Uploading.</a:t>
            </a:r>
          </a:p>
        </p:txBody>
      </p:sp>
    </p:spTree>
    <p:extLst>
      <p:ext uri="{BB962C8B-B14F-4D97-AF65-F5344CB8AC3E}">
        <p14:creationId xmlns:p14="http://schemas.microsoft.com/office/powerpoint/2010/main" val="3602655210"/>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BC04A-26E3-D0FE-98EB-46C1271D9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36BADC7-11A4-C56A-06E5-D03593083DA4}"/>
              </a:ext>
            </a:extLst>
          </p:cNvPr>
          <p:cNvSpPr txBox="1"/>
          <p:nvPr/>
        </p:nvSpPr>
        <p:spPr>
          <a:xfrm>
            <a:off x="198408" y="748872"/>
            <a:ext cx="8712679" cy="6019981"/>
          </a:xfrm>
          <a:prstGeom prst="rect">
            <a:avLst/>
          </a:prstGeom>
          <a:noFill/>
        </p:spPr>
        <p:txBody>
          <a:bodyPr wrap="square">
            <a:spAutoFit/>
          </a:bodyPr>
          <a:lstStyle/>
          <a:p>
            <a:pPr algn="just">
              <a:lnSpc>
                <a:spcPct val="115000"/>
              </a:lnSpc>
            </a:pPr>
            <a:r>
              <a:rPr lang="en-US" sz="1200" b="1" dirty="0">
                <a:solidFill>
                  <a:srgbClr val="FF0000"/>
                </a:solidFill>
                <a:effectLst/>
                <a:latin typeface="Michroma" pitchFamily="2" charset="0"/>
                <a:ea typeface="Calibri" panose="020F0502020204030204" pitchFamily="34" charset="0"/>
              </a:rPr>
              <a:t>HARDWARE REQUIREMENTS:</a:t>
            </a:r>
          </a:p>
          <a:p>
            <a:pPr algn="just">
              <a:lnSpc>
                <a:spcPct val="115000"/>
              </a:lnSpc>
            </a:pPr>
            <a:endParaRPr lang="en-US" sz="1200" dirty="0">
              <a:solidFill>
                <a:schemeClr val="bg1"/>
              </a:solidFill>
              <a:effectLst/>
              <a:latin typeface="Michroma" pitchFamily="2" charset="0"/>
              <a:ea typeface="Calibri" panose="020F0502020204030204" pitchFamily="34" charset="0"/>
            </a:endParaRPr>
          </a:p>
          <a:p>
            <a:pPr algn="just">
              <a:lnSpc>
                <a:spcPct val="115000"/>
              </a:lnSpc>
            </a:pPr>
            <a:r>
              <a:rPr lang="en-US" sz="1200" dirty="0">
                <a:solidFill>
                  <a:srgbClr val="FFFF00"/>
                </a:solidFill>
                <a:effectLst/>
                <a:latin typeface="Michroma" pitchFamily="2" charset="0"/>
                <a:ea typeface="Calibri" panose="020F0502020204030204" pitchFamily="34" charset="0"/>
              </a:rPr>
              <a:t>1.Server:</a:t>
            </a:r>
          </a:p>
          <a:p>
            <a:pPr algn="just">
              <a:lnSpc>
                <a:spcPct val="115000"/>
              </a:lnSpc>
            </a:pPr>
            <a:r>
              <a:rPr lang="en-US" sz="1200" dirty="0">
                <a:solidFill>
                  <a:schemeClr val="bg1"/>
                </a:solidFill>
                <a:effectLst/>
                <a:latin typeface="Michroma" pitchFamily="2" charset="0"/>
                <a:ea typeface="Calibri" panose="020F0502020204030204" pitchFamily="34" charset="0"/>
              </a:rPr>
              <a:t>•</a:t>
            </a:r>
            <a:r>
              <a:rPr lang="en-US" sz="1200" dirty="0">
                <a:solidFill>
                  <a:srgbClr val="FF0000"/>
                </a:solidFill>
                <a:effectLst/>
                <a:latin typeface="Michroma" pitchFamily="2" charset="0"/>
                <a:ea typeface="Calibri" panose="020F0502020204030204" pitchFamily="34" charset="0"/>
              </a:rPr>
              <a:t>Processor: </a:t>
            </a:r>
            <a:r>
              <a:rPr lang="en-US" sz="1200" dirty="0">
                <a:solidFill>
                  <a:schemeClr val="bg1"/>
                </a:solidFill>
                <a:effectLst/>
                <a:latin typeface="Michroma" pitchFamily="2" charset="0"/>
                <a:ea typeface="Calibri" panose="020F0502020204030204" pitchFamily="34" charset="0"/>
              </a:rPr>
              <a:t>Multi-core processor (e.g., Intel Core i5 or higher) for handling concurrent requests.</a:t>
            </a:r>
          </a:p>
          <a:p>
            <a:pPr algn="just">
              <a:lnSpc>
                <a:spcPct val="115000"/>
              </a:lnSpc>
            </a:pPr>
            <a:r>
              <a:rPr lang="en-US" sz="1200" dirty="0">
                <a:solidFill>
                  <a:schemeClr val="bg1"/>
                </a:solidFill>
                <a:effectLst/>
                <a:latin typeface="Michroma" pitchFamily="2" charset="0"/>
                <a:ea typeface="Calibri" panose="020F0502020204030204" pitchFamily="34" charset="0"/>
              </a:rPr>
              <a:t>•</a:t>
            </a:r>
            <a:r>
              <a:rPr lang="en-US" sz="1200" dirty="0">
                <a:solidFill>
                  <a:srgbClr val="FFFF00"/>
                </a:solidFill>
                <a:effectLst/>
                <a:latin typeface="Michroma" pitchFamily="2" charset="0"/>
                <a:ea typeface="Calibri" panose="020F0502020204030204" pitchFamily="34" charset="0"/>
              </a:rPr>
              <a:t>Memory (RAM): </a:t>
            </a:r>
            <a:r>
              <a:rPr lang="en-US" sz="1200" dirty="0">
                <a:solidFill>
                  <a:schemeClr val="bg1"/>
                </a:solidFill>
                <a:effectLst/>
                <a:latin typeface="Michroma" pitchFamily="2" charset="0"/>
                <a:ea typeface="Calibri" panose="020F0502020204030204" pitchFamily="34" charset="0"/>
              </a:rPr>
              <a:t>At least 4GB RAM, although more RAM is recommended for better performance, especially if dealing with large datasets or high traffic.</a:t>
            </a:r>
          </a:p>
          <a:p>
            <a:pPr algn="just">
              <a:lnSpc>
                <a:spcPct val="115000"/>
              </a:lnSpc>
            </a:pPr>
            <a:r>
              <a:rPr lang="en-US" sz="1200" dirty="0">
                <a:solidFill>
                  <a:schemeClr val="bg1"/>
                </a:solidFill>
                <a:effectLst/>
                <a:latin typeface="Michroma" pitchFamily="2" charset="0"/>
                <a:ea typeface="Calibri" panose="020F0502020204030204" pitchFamily="34" charset="0"/>
              </a:rPr>
              <a:t>•</a:t>
            </a:r>
            <a:r>
              <a:rPr lang="en-US" sz="1200" dirty="0">
                <a:solidFill>
                  <a:srgbClr val="FF0000"/>
                </a:solidFill>
                <a:effectLst/>
                <a:latin typeface="Michroma" pitchFamily="2" charset="0"/>
                <a:ea typeface="Calibri" panose="020F0502020204030204" pitchFamily="34" charset="0"/>
              </a:rPr>
              <a:t>Storage: </a:t>
            </a:r>
            <a:r>
              <a:rPr lang="en-US" sz="1200" dirty="0">
                <a:solidFill>
                  <a:schemeClr val="bg1"/>
                </a:solidFill>
                <a:effectLst/>
                <a:latin typeface="Michroma" pitchFamily="2" charset="0"/>
                <a:ea typeface="Calibri" panose="020F0502020204030204" pitchFamily="34" charset="0"/>
              </a:rPr>
              <a:t>Sufficient disk space for storing media files, database, and other project files. SSD storage is preferable for faster read/write operations.</a:t>
            </a:r>
          </a:p>
          <a:p>
            <a:pPr algn="just">
              <a:lnSpc>
                <a:spcPct val="115000"/>
              </a:lnSpc>
            </a:pPr>
            <a:r>
              <a:rPr lang="en-US" sz="1200" dirty="0">
                <a:solidFill>
                  <a:srgbClr val="FF0000"/>
                </a:solidFill>
                <a:effectLst/>
                <a:latin typeface="Michroma" pitchFamily="2" charset="0"/>
                <a:ea typeface="Calibri" panose="020F0502020204030204" pitchFamily="34" charset="0"/>
              </a:rPr>
              <a:t>2.Network Infrastructure:</a:t>
            </a:r>
          </a:p>
          <a:p>
            <a:pPr algn="just">
              <a:lnSpc>
                <a:spcPct val="115000"/>
              </a:lnSpc>
            </a:pPr>
            <a:r>
              <a:rPr lang="en-US" sz="1200" dirty="0">
                <a:solidFill>
                  <a:schemeClr val="bg1"/>
                </a:solidFill>
                <a:effectLst/>
                <a:latin typeface="Michroma" pitchFamily="2" charset="0"/>
                <a:ea typeface="Calibri" panose="020F0502020204030204" pitchFamily="34" charset="0"/>
              </a:rPr>
              <a:t>•High-speed internet connection for development, deployment, and streaming purposes.</a:t>
            </a:r>
          </a:p>
          <a:p>
            <a:pPr algn="just">
              <a:lnSpc>
                <a:spcPct val="115000"/>
              </a:lnSpc>
            </a:pPr>
            <a:r>
              <a:rPr lang="en-US" sz="1200" dirty="0">
                <a:solidFill>
                  <a:schemeClr val="bg1"/>
                </a:solidFill>
                <a:effectLst/>
                <a:latin typeface="Michroma" pitchFamily="2" charset="0"/>
                <a:ea typeface="Calibri" panose="020F0502020204030204" pitchFamily="34" charset="0"/>
              </a:rPr>
              <a:t>•Adequate network bandwidth to handle concurrent audio streaming requests efficiently.</a:t>
            </a:r>
          </a:p>
          <a:p>
            <a:pPr algn="just">
              <a:lnSpc>
                <a:spcPct val="115000"/>
              </a:lnSpc>
            </a:pPr>
            <a:endParaRPr lang="en-US" sz="1200" dirty="0">
              <a:solidFill>
                <a:schemeClr val="bg1"/>
              </a:solidFill>
              <a:effectLst/>
              <a:latin typeface="Michroma" pitchFamily="2" charset="0"/>
              <a:ea typeface="Calibri" panose="020F0502020204030204" pitchFamily="34" charset="0"/>
            </a:endParaRPr>
          </a:p>
          <a:p>
            <a:pPr algn="just">
              <a:lnSpc>
                <a:spcPct val="115000"/>
              </a:lnSpc>
            </a:pPr>
            <a:r>
              <a:rPr lang="en-US" sz="1200" b="1" dirty="0">
                <a:solidFill>
                  <a:srgbClr val="FFFF00"/>
                </a:solidFill>
                <a:effectLst/>
                <a:latin typeface="Michroma" pitchFamily="2" charset="0"/>
                <a:ea typeface="Calibri" panose="020F0502020204030204" pitchFamily="34" charset="0"/>
              </a:rPr>
              <a:t>SOFTWARE REQUIREMENTS:</a:t>
            </a:r>
          </a:p>
          <a:p>
            <a:pPr algn="just">
              <a:lnSpc>
                <a:spcPct val="115000"/>
              </a:lnSpc>
            </a:pPr>
            <a:endParaRPr lang="en-US" sz="1200" dirty="0">
              <a:solidFill>
                <a:schemeClr val="bg1"/>
              </a:solidFill>
              <a:effectLst/>
              <a:latin typeface="Michroma" pitchFamily="2" charset="0"/>
              <a:ea typeface="Calibri" panose="020F0502020204030204" pitchFamily="34" charset="0"/>
            </a:endParaRPr>
          </a:p>
          <a:p>
            <a:pPr algn="just">
              <a:lnSpc>
                <a:spcPct val="115000"/>
              </a:lnSpc>
            </a:pPr>
            <a:r>
              <a:rPr lang="en-US" sz="1200" dirty="0">
                <a:solidFill>
                  <a:schemeClr val="bg1"/>
                </a:solidFill>
                <a:effectLst/>
                <a:latin typeface="Michroma" pitchFamily="2" charset="0"/>
                <a:ea typeface="Calibri" panose="020F0502020204030204" pitchFamily="34" charset="0"/>
              </a:rPr>
              <a:t>1.</a:t>
            </a:r>
            <a:r>
              <a:rPr lang="en-US" sz="1200" dirty="0">
                <a:solidFill>
                  <a:srgbClr val="FF0000"/>
                </a:solidFill>
                <a:effectLst/>
                <a:latin typeface="Michroma" pitchFamily="2" charset="0"/>
                <a:ea typeface="Calibri" panose="020F0502020204030204" pitchFamily="34" charset="0"/>
              </a:rPr>
              <a:t>Operating System:</a:t>
            </a:r>
          </a:p>
          <a:p>
            <a:pPr algn="just">
              <a:lnSpc>
                <a:spcPct val="115000"/>
              </a:lnSpc>
            </a:pPr>
            <a:r>
              <a:rPr lang="en-US" sz="1200" dirty="0">
                <a:solidFill>
                  <a:schemeClr val="bg1"/>
                </a:solidFill>
                <a:effectLst/>
                <a:latin typeface="Michroma" pitchFamily="2" charset="0"/>
                <a:ea typeface="Calibri" panose="020F0502020204030204" pitchFamily="34" charset="0"/>
              </a:rPr>
              <a:t>•WINDOWS OS (XP/2000/2003 or 2000 Server/Vista or 7)</a:t>
            </a:r>
          </a:p>
          <a:p>
            <a:pPr algn="just">
              <a:lnSpc>
                <a:spcPct val="115000"/>
              </a:lnSpc>
            </a:pPr>
            <a:r>
              <a:rPr lang="en-US" sz="1200" dirty="0">
                <a:solidFill>
                  <a:schemeClr val="bg1"/>
                </a:solidFill>
                <a:effectLst/>
                <a:latin typeface="Michroma" pitchFamily="2" charset="0"/>
                <a:ea typeface="Calibri" panose="020F0502020204030204" pitchFamily="34" charset="0"/>
              </a:rPr>
              <a:t>2.</a:t>
            </a:r>
            <a:r>
              <a:rPr lang="en-US" sz="1200" dirty="0">
                <a:solidFill>
                  <a:srgbClr val="FFFF00"/>
                </a:solidFill>
                <a:effectLst/>
                <a:latin typeface="Michroma" pitchFamily="2" charset="0"/>
                <a:ea typeface="Calibri" panose="020F0502020204030204" pitchFamily="34" charset="0"/>
              </a:rPr>
              <a:t>Python:</a:t>
            </a:r>
          </a:p>
          <a:p>
            <a:pPr algn="just">
              <a:lnSpc>
                <a:spcPct val="115000"/>
              </a:lnSpc>
            </a:pPr>
            <a:r>
              <a:rPr lang="en-US" sz="1200" dirty="0">
                <a:solidFill>
                  <a:schemeClr val="bg1"/>
                </a:solidFill>
                <a:effectLst/>
                <a:latin typeface="Michroma" pitchFamily="2" charset="0"/>
                <a:ea typeface="Calibri" panose="020F0502020204030204" pitchFamily="34" charset="0"/>
              </a:rPr>
              <a:t>•Python 3: Django framework is compatible with Python 3 versions</a:t>
            </a:r>
          </a:p>
          <a:p>
            <a:pPr algn="just">
              <a:lnSpc>
                <a:spcPct val="115000"/>
              </a:lnSpc>
            </a:pPr>
            <a:r>
              <a:rPr lang="en-US" sz="1200" dirty="0">
                <a:solidFill>
                  <a:schemeClr val="bg1"/>
                </a:solidFill>
                <a:effectLst/>
                <a:latin typeface="Michroma" pitchFamily="2" charset="0"/>
                <a:ea typeface="Calibri" panose="020F0502020204030204" pitchFamily="34" charset="0"/>
              </a:rPr>
              <a:t>3.</a:t>
            </a:r>
            <a:r>
              <a:rPr lang="en-US" sz="1200" dirty="0">
                <a:solidFill>
                  <a:srgbClr val="FF0000"/>
                </a:solidFill>
                <a:effectLst/>
                <a:latin typeface="Michroma" pitchFamily="2" charset="0"/>
                <a:ea typeface="Calibri" panose="020F0502020204030204" pitchFamily="34" charset="0"/>
              </a:rPr>
              <a:t>Django &amp; Dependencies:</a:t>
            </a:r>
          </a:p>
          <a:p>
            <a:pPr algn="just">
              <a:lnSpc>
                <a:spcPct val="115000"/>
              </a:lnSpc>
            </a:pPr>
            <a:r>
              <a:rPr lang="en-US" sz="1200" dirty="0">
                <a:solidFill>
                  <a:schemeClr val="bg1"/>
                </a:solidFill>
                <a:effectLst/>
                <a:latin typeface="Michroma" pitchFamily="2" charset="0"/>
                <a:ea typeface="Calibri" panose="020F0502020204030204" pitchFamily="34" charset="0"/>
              </a:rPr>
              <a:t>•Django: Install Django framework using pip, the Python package manager (pip install Django).</a:t>
            </a:r>
          </a:p>
          <a:p>
            <a:pPr algn="just">
              <a:lnSpc>
                <a:spcPct val="115000"/>
              </a:lnSpc>
            </a:pPr>
            <a:r>
              <a:rPr lang="en-US" sz="1200" dirty="0">
                <a:solidFill>
                  <a:schemeClr val="bg1"/>
                </a:solidFill>
                <a:effectLst/>
                <a:latin typeface="Michroma" pitchFamily="2" charset="0"/>
                <a:ea typeface="Calibri" panose="020F0502020204030204" pitchFamily="34" charset="0"/>
              </a:rPr>
              <a:t>4.</a:t>
            </a:r>
            <a:r>
              <a:rPr lang="en-US" sz="1200" dirty="0">
                <a:solidFill>
                  <a:srgbClr val="FFFF00"/>
                </a:solidFill>
                <a:effectLst/>
                <a:latin typeface="Michroma" pitchFamily="2" charset="0"/>
                <a:ea typeface="Calibri" panose="020F0502020204030204" pitchFamily="34" charset="0"/>
              </a:rPr>
              <a:t>Development Tools:</a:t>
            </a:r>
          </a:p>
          <a:p>
            <a:pPr algn="just">
              <a:lnSpc>
                <a:spcPct val="115000"/>
              </a:lnSpc>
            </a:pPr>
            <a:r>
              <a:rPr lang="en-US" sz="1200" dirty="0">
                <a:solidFill>
                  <a:schemeClr val="bg1"/>
                </a:solidFill>
                <a:effectLst/>
                <a:latin typeface="Michroma" pitchFamily="2" charset="0"/>
                <a:ea typeface="Calibri" panose="020F0502020204030204" pitchFamily="34" charset="0"/>
              </a:rPr>
              <a:t>•Integrated Development Environment (IDE): Visual Studio Code Platform</a:t>
            </a:r>
          </a:p>
          <a:p>
            <a:pPr algn="just">
              <a:lnSpc>
                <a:spcPct val="115000"/>
              </a:lnSpc>
            </a:pPr>
            <a:r>
              <a:rPr lang="en-US" sz="1200" dirty="0">
                <a:solidFill>
                  <a:schemeClr val="bg1"/>
                </a:solidFill>
                <a:effectLst/>
                <a:latin typeface="Michroma" pitchFamily="2" charset="0"/>
                <a:ea typeface="Calibri" panose="020F0502020204030204" pitchFamily="34" charset="0"/>
              </a:rPr>
              <a:t>5.</a:t>
            </a:r>
            <a:r>
              <a:rPr lang="en-US" sz="1200" dirty="0">
                <a:solidFill>
                  <a:srgbClr val="FF0000"/>
                </a:solidFill>
                <a:effectLst/>
                <a:latin typeface="Michroma" pitchFamily="2" charset="0"/>
                <a:ea typeface="Calibri" panose="020F0502020204030204" pitchFamily="34" charset="0"/>
              </a:rPr>
              <a:t>Database:</a:t>
            </a:r>
          </a:p>
          <a:p>
            <a:pPr algn="just">
              <a:lnSpc>
                <a:spcPct val="115000"/>
              </a:lnSpc>
            </a:pPr>
            <a:r>
              <a:rPr lang="en-US" sz="1200" dirty="0">
                <a:solidFill>
                  <a:schemeClr val="bg1"/>
                </a:solidFill>
                <a:effectLst/>
                <a:latin typeface="Michroma" pitchFamily="2" charset="0"/>
                <a:ea typeface="Calibri" panose="020F0502020204030204" pitchFamily="34" charset="0"/>
              </a:rPr>
              <a:t>•DB Browser (SQLite): Django supports multiple database backends.</a:t>
            </a:r>
          </a:p>
        </p:txBody>
      </p:sp>
      <p:sp>
        <p:nvSpPr>
          <p:cNvPr id="6" name="TextBox 5">
            <a:extLst>
              <a:ext uri="{FF2B5EF4-FFF2-40B4-BE49-F238E27FC236}">
                <a16:creationId xmlns:a16="http://schemas.microsoft.com/office/drawing/2014/main" id="{4F56C988-8732-7E54-C13A-B423254568D5}"/>
              </a:ext>
            </a:extLst>
          </p:cNvPr>
          <p:cNvSpPr txBox="1"/>
          <p:nvPr/>
        </p:nvSpPr>
        <p:spPr>
          <a:xfrm>
            <a:off x="646981" y="646981"/>
            <a:ext cx="184731" cy="369332"/>
          </a:xfrm>
          <a:prstGeom prst="rect">
            <a:avLst/>
          </a:prstGeom>
          <a:noFill/>
        </p:spPr>
        <p:txBody>
          <a:bodyPr wrap="none" rtlCol="0">
            <a:spAutoFit/>
          </a:bodyPr>
          <a:lstStyle/>
          <a:p>
            <a:endParaRPr lang="en-IN" dirty="0"/>
          </a:p>
        </p:txBody>
      </p:sp>
      <p:sp>
        <p:nvSpPr>
          <p:cNvPr id="7" name="TextBox 6">
            <a:extLst>
              <a:ext uri="{FF2B5EF4-FFF2-40B4-BE49-F238E27FC236}">
                <a16:creationId xmlns:a16="http://schemas.microsoft.com/office/drawing/2014/main" id="{CBB06724-622F-A817-27B3-E16285371F51}"/>
              </a:ext>
            </a:extLst>
          </p:cNvPr>
          <p:cNvSpPr txBox="1"/>
          <p:nvPr/>
        </p:nvSpPr>
        <p:spPr>
          <a:xfrm>
            <a:off x="198408" y="294902"/>
            <a:ext cx="6660798" cy="369332"/>
          </a:xfrm>
          <a:prstGeom prst="rect">
            <a:avLst/>
          </a:prstGeom>
          <a:noFill/>
        </p:spPr>
        <p:txBody>
          <a:bodyPr wrap="none" rtlCol="0">
            <a:spAutoFit/>
          </a:bodyPr>
          <a:lstStyle/>
          <a:p>
            <a:pPr lvl="0">
              <a:spcBef>
                <a:spcPts val="300"/>
              </a:spcBef>
              <a:tabLst>
                <a:tab pos="2335530" algn="l"/>
              </a:tabLst>
            </a:pPr>
            <a:r>
              <a:rPr lang="en-US" sz="1800" b="1" kern="0" spc="0" dirty="0">
                <a:solidFill>
                  <a:schemeClr val="bg1"/>
                </a:solidFill>
                <a:effectLst/>
                <a:ea typeface="Times New Roman" panose="02020603050405020304" pitchFamily="18" charset="0"/>
              </a:rPr>
              <a:t>SYSTEM REQUIREMENT SPECIFICATIONS</a:t>
            </a:r>
            <a:r>
              <a:rPr lang="en-IN" b="1" kern="0" spc="0" dirty="0">
                <a:solidFill>
                  <a:schemeClr val="bg1"/>
                </a:solidFill>
                <a:ea typeface="Calibri" panose="020F0502020204030204" pitchFamily="34" charset="0"/>
              </a:rPr>
              <a:t>:</a:t>
            </a:r>
            <a:endParaRPr lang="en-IN" sz="1800" b="1" kern="0" spc="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1723296505"/>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77.jpeg">
            <a:extLst>
              <a:ext uri="{FF2B5EF4-FFF2-40B4-BE49-F238E27FC236}">
                <a16:creationId xmlns:a16="http://schemas.microsoft.com/office/drawing/2014/main" id="{1293140A-DD1F-331C-8D41-5E0E9F3C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716"/>
          <a:stretch/>
        </p:blipFill>
        <p:spPr>
          <a:xfrm>
            <a:off x="0" y="0"/>
            <a:ext cx="12193158" cy="6858000"/>
          </a:xfrm>
          <a:prstGeom prst="rect">
            <a:avLst/>
          </a:prstGeom>
        </p:spPr>
      </p:pic>
      <p:sp>
        <p:nvSpPr>
          <p:cNvPr id="7" name="TextBox 6">
            <a:extLst>
              <a:ext uri="{FF2B5EF4-FFF2-40B4-BE49-F238E27FC236}">
                <a16:creationId xmlns:a16="http://schemas.microsoft.com/office/drawing/2014/main" id="{9228D07E-21D7-5468-A65B-418A64C3EC48}"/>
              </a:ext>
            </a:extLst>
          </p:cNvPr>
          <p:cNvSpPr txBox="1"/>
          <p:nvPr/>
        </p:nvSpPr>
        <p:spPr>
          <a:xfrm>
            <a:off x="1918970" y="29210"/>
            <a:ext cx="6096000" cy="307777"/>
          </a:xfrm>
          <a:prstGeom prst="rect">
            <a:avLst/>
          </a:prstGeom>
          <a:noFill/>
        </p:spPr>
        <p:txBody>
          <a:bodyPr wrap="square">
            <a:spAutoFit/>
          </a:bodyPr>
          <a:lstStyle/>
          <a:p>
            <a:r>
              <a:rPr lang="en-US" sz="1400" dirty="0">
                <a:solidFill>
                  <a:schemeClr val="bg1"/>
                </a:solidFill>
                <a:effectLst/>
                <a:latin typeface="Michroma" pitchFamily="2" charset="0"/>
                <a:ea typeface="Calibri" panose="020F0502020204030204" pitchFamily="34" charset="0"/>
                <a:cs typeface="Calibri" panose="020F0502020204030204" pitchFamily="34" charset="0"/>
              </a:rPr>
              <a:t>Welcome</a:t>
            </a:r>
            <a:r>
              <a:rPr lang="en-US" sz="1400" spc="-15" dirty="0">
                <a:solidFill>
                  <a:schemeClr val="bg1"/>
                </a:solidFill>
                <a:effectLst/>
                <a:latin typeface="Michroma" pitchFamily="2" charset="0"/>
                <a:ea typeface="Calibri" panose="020F0502020204030204" pitchFamily="34" charset="0"/>
                <a:cs typeface="Calibri" panose="020F0502020204030204" pitchFamily="34" charset="0"/>
              </a:rPr>
              <a:t>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102434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78.jpeg">
            <a:extLst>
              <a:ext uri="{FF2B5EF4-FFF2-40B4-BE49-F238E27FC236}">
                <a16:creationId xmlns:a16="http://schemas.microsoft.com/office/drawing/2014/main" id="{4458270E-92EC-0C8A-0126-A6678295FE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83"/>
          <a:stretch/>
        </p:blipFill>
        <p:spPr>
          <a:xfrm>
            <a:off x="0" y="0"/>
            <a:ext cx="12203062" cy="6858000"/>
          </a:xfrm>
          <a:prstGeom prst="rect">
            <a:avLst/>
          </a:prstGeom>
        </p:spPr>
      </p:pic>
      <p:sp>
        <p:nvSpPr>
          <p:cNvPr id="3" name="TextBox 2">
            <a:extLst>
              <a:ext uri="{FF2B5EF4-FFF2-40B4-BE49-F238E27FC236}">
                <a16:creationId xmlns:a16="http://schemas.microsoft.com/office/drawing/2014/main" id="{BDB23FB5-589D-E3E9-5395-E66A5AC5AAE9}"/>
              </a:ext>
            </a:extLst>
          </p:cNvPr>
          <p:cNvSpPr txBox="1"/>
          <p:nvPr/>
        </p:nvSpPr>
        <p:spPr>
          <a:xfrm>
            <a:off x="1858585" y="0"/>
            <a:ext cx="6096000"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USER LOGIN</a:t>
            </a:r>
            <a:r>
              <a:rPr lang="en-US" sz="1400" spc="-15" dirty="0">
                <a:solidFill>
                  <a:schemeClr val="bg1"/>
                </a:solidFill>
                <a:effectLst/>
                <a:latin typeface="Michroma" pitchFamily="2" charset="0"/>
                <a:ea typeface="Calibri" panose="020F0502020204030204" pitchFamily="34" charset="0"/>
                <a:cs typeface="Calibri" panose="020F0502020204030204" pitchFamily="34" charset="0"/>
              </a:rPr>
              <a:t>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386309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52" name="Section Zoom 51">
                <a:extLst>
                  <a:ext uri="{FF2B5EF4-FFF2-40B4-BE49-F238E27FC236}">
                    <a16:creationId xmlns:a16="http://schemas.microsoft.com/office/drawing/2014/main" id="{F0D89DBC-6EBF-139F-3989-D5823E7E3A11}"/>
                  </a:ext>
                </a:extLst>
              </p:cNvPr>
              <p:cNvGraphicFramePr>
                <a:graphicFrameLocks noChangeAspect="1"/>
              </p:cNvGraphicFramePr>
              <p:nvPr>
                <p:extLst>
                  <p:ext uri="{D42A27DB-BD31-4B8C-83A1-F6EECF244321}">
                    <p14:modId xmlns:p14="http://schemas.microsoft.com/office/powerpoint/2010/main" val="1927603208"/>
                  </p:ext>
                </p:extLst>
              </p:nvPr>
            </p:nvGraphicFramePr>
            <p:xfrm>
              <a:off x="7243860" y="4755524"/>
              <a:ext cx="1759044" cy="989463"/>
            </p:xfrm>
            <a:graphic>
              <a:graphicData uri="http://schemas.microsoft.com/office/powerpoint/2016/sectionzoom">
                <psez:sectionZm>
                  <psez:sectionZmObj sectionId="{65003B5C-7690-4461-8433-66EF1F8F650B}">
                    <psez:zmPr id="{B5083339-1168-453F-8C87-FC1E5339EB9D}" transitionDur="500">
                      <p166:blipFill xmlns:p166="http://schemas.microsoft.com/office/powerpoint/2016/6/main">
                        <a:blip r:embed="rId4"/>
                        <a:stretch>
                          <a:fillRect/>
                        </a:stretch>
                      </p166:blipFill>
                      <p166:spPr xmlns:p166="http://schemas.microsoft.com/office/powerpoint/2016/6/main">
                        <a:xfrm>
                          <a:off x="0" y="0"/>
                          <a:ext cx="1759044" cy="989463"/>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52" name="Section Zoom 51">
                <a:hlinkClick r:id="rId5" action="ppaction://hlinksldjump"/>
                <a:extLst>
                  <a:ext uri="{FF2B5EF4-FFF2-40B4-BE49-F238E27FC236}">
                    <a16:creationId xmlns:a16="http://schemas.microsoft.com/office/drawing/2014/main" id="{F0D89DBC-6EBF-139F-3989-D5823E7E3A11}"/>
                  </a:ext>
                </a:extLst>
              </p:cNvPr>
              <p:cNvPicPr>
                <a:picLocks noGrp="1" noRot="1" noChangeAspect="1" noMove="1" noResize="1" noEditPoints="1" noAdjustHandles="1" noChangeArrowheads="1" noChangeShapeType="1"/>
              </p:cNvPicPr>
              <p:nvPr/>
            </p:nvPicPr>
            <p:blipFill>
              <a:blip r:embed="rId6"/>
              <a:stretch>
                <a:fillRect/>
              </a:stretch>
            </p:blipFill>
            <p:spPr>
              <a:xfrm>
                <a:off x="7243860" y="4755524"/>
                <a:ext cx="1759044" cy="989463"/>
              </a:xfrm>
              <a:prstGeom prst="roundRect">
                <a:avLst>
                  <a:gd name="adj" fmla="val 8594"/>
                </a:avLst>
              </a:prstGeom>
              <a:solidFill>
                <a:srgbClr val="FFFFFF">
                  <a:shade val="85000"/>
                </a:srgbClr>
              </a:solidFill>
              <a:ln>
                <a:noFill/>
              </a:ln>
              <a:effectLst/>
            </p:spPr>
          </p:pic>
        </mc:Fallback>
      </mc:AlternateContent>
      <mc:AlternateContent xmlns:mc="http://schemas.openxmlformats.org/markup-compatibility/2006" xmlns:psez="http://schemas.microsoft.com/office/powerpoint/2016/sectionzoom">
        <mc:Choice Requires="psez">
          <p:graphicFrame>
            <p:nvGraphicFramePr>
              <p:cNvPr id="37" name="Section Zoom 36">
                <a:extLst>
                  <a:ext uri="{FF2B5EF4-FFF2-40B4-BE49-F238E27FC236}">
                    <a16:creationId xmlns:a16="http://schemas.microsoft.com/office/drawing/2014/main" id="{199CF3BB-299E-22FB-2373-E048FCD8A330}"/>
                  </a:ext>
                </a:extLst>
              </p:cNvPr>
              <p:cNvGraphicFramePr>
                <a:graphicFrameLocks noChangeAspect="1"/>
              </p:cNvGraphicFramePr>
              <p:nvPr>
                <p:extLst>
                  <p:ext uri="{D42A27DB-BD31-4B8C-83A1-F6EECF244321}">
                    <p14:modId xmlns:p14="http://schemas.microsoft.com/office/powerpoint/2010/main" val="2249372363"/>
                  </p:ext>
                </p:extLst>
              </p:nvPr>
            </p:nvGraphicFramePr>
            <p:xfrm>
              <a:off x="4706206" y="6296139"/>
              <a:ext cx="843889" cy="474687"/>
            </p:xfrm>
            <a:graphic>
              <a:graphicData uri="http://schemas.microsoft.com/office/powerpoint/2016/sectionzoom">
                <psez:sectionZm>
                  <psez:sectionZmObj sectionId="{AADA2067-27C8-4401-B3C7-39DD6C93E6DB}">
                    <psez:zmPr id="{660ED928-5A3E-4429-9993-7AEF3F81F507}" transitionDur="500">
                      <p166:blipFill xmlns:p166="http://schemas.microsoft.com/office/powerpoint/2016/6/main">
                        <a:blip r:embed="rId7"/>
                        <a:stretch>
                          <a:fillRect/>
                        </a:stretch>
                      </p166:blipFill>
                      <p166:spPr xmlns:p166="http://schemas.microsoft.com/office/powerpoint/2016/6/main">
                        <a:xfrm>
                          <a:off x="0" y="0"/>
                          <a:ext cx="843889" cy="474687"/>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37" name="Section Zoom 36">
                <a:hlinkClick r:id="rId8" action="ppaction://hlinksldjump"/>
                <a:extLst>
                  <a:ext uri="{FF2B5EF4-FFF2-40B4-BE49-F238E27FC236}">
                    <a16:creationId xmlns:a16="http://schemas.microsoft.com/office/drawing/2014/main" id="{199CF3BB-299E-22FB-2373-E048FCD8A330}"/>
                  </a:ext>
                </a:extLst>
              </p:cNvPr>
              <p:cNvPicPr>
                <a:picLocks noGrp="1" noRot="1" noChangeAspect="1" noMove="1" noResize="1" noEditPoints="1" noAdjustHandles="1" noChangeArrowheads="1" noChangeShapeType="1"/>
              </p:cNvPicPr>
              <p:nvPr/>
            </p:nvPicPr>
            <p:blipFill>
              <a:blip r:embed="rId9"/>
              <a:stretch>
                <a:fillRect/>
              </a:stretch>
            </p:blipFill>
            <p:spPr>
              <a:xfrm>
                <a:off x="4706206" y="6296139"/>
                <a:ext cx="843889" cy="474687"/>
              </a:xfrm>
              <a:prstGeom prst="roundRect">
                <a:avLst>
                  <a:gd name="adj" fmla="val 8594"/>
                </a:avLst>
              </a:prstGeom>
              <a:solidFill>
                <a:srgbClr val="FFFFFF">
                  <a:shade val="85000"/>
                </a:srgbClr>
              </a:solidFill>
              <a:ln>
                <a:noFill/>
              </a:ln>
              <a:effectLst/>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2C40795F-3C53-72E5-356B-389312E12973}"/>
                  </a:ext>
                </a:extLst>
              </p:cNvPr>
              <p:cNvGraphicFramePr>
                <a:graphicFrameLocks noChangeAspect="1"/>
              </p:cNvGraphicFramePr>
              <p:nvPr>
                <p:extLst>
                  <p:ext uri="{D42A27DB-BD31-4B8C-83A1-F6EECF244321}">
                    <p14:modId xmlns:p14="http://schemas.microsoft.com/office/powerpoint/2010/main" val="2433114928"/>
                  </p:ext>
                </p:extLst>
              </p:nvPr>
            </p:nvGraphicFramePr>
            <p:xfrm>
              <a:off x="4513992" y="3326407"/>
              <a:ext cx="1295828" cy="728903"/>
            </p:xfrm>
            <a:graphic>
              <a:graphicData uri="http://schemas.microsoft.com/office/powerpoint/2016/sectionzoom">
                <psez:sectionZm>
                  <psez:sectionZmObj sectionId="{1A7AC937-271A-4E25-868D-7917CDAA25CC}">
                    <psez:zmPr id="{DE000EA0-766C-491D-9EED-CAE83D9AD29E}" transitionDur="500">
                      <p166:blipFill xmlns:p166="http://schemas.microsoft.com/office/powerpoint/2016/6/main">
                        <a:blip r:embed="rId10"/>
                        <a:stretch>
                          <a:fillRect/>
                        </a:stretch>
                      </p166:blipFill>
                      <p166:spPr xmlns:p166="http://schemas.microsoft.com/office/powerpoint/2016/6/main">
                        <a:xfrm>
                          <a:off x="0" y="0"/>
                          <a:ext cx="1295828" cy="728903"/>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25" name="Section Zoom 24">
                <a:hlinkClick r:id="rId11" action="ppaction://hlinksldjump"/>
                <a:extLst>
                  <a:ext uri="{FF2B5EF4-FFF2-40B4-BE49-F238E27FC236}">
                    <a16:creationId xmlns:a16="http://schemas.microsoft.com/office/drawing/2014/main" id="{2C40795F-3C53-72E5-356B-389312E12973}"/>
                  </a:ext>
                </a:extLst>
              </p:cNvPr>
              <p:cNvPicPr>
                <a:picLocks noGrp="1" noRot="1" noChangeAspect="1" noMove="1" noResize="1" noEditPoints="1" noAdjustHandles="1" noChangeArrowheads="1" noChangeShapeType="1"/>
              </p:cNvPicPr>
              <p:nvPr/>
            </p:nvPicPr>
            <p:blipFill>
              <a:blip r:embed="rId12"/>
              <a:stretch>
                <a:fillRect/>
              </a:stretch>
            </p:blipFill>
            <p:spPr>
              <a:xfrm>
                <a:off x="4513992" y="3326407"/>
                <a:ext cx="1295828" cy="728903"/>
              </a:xfrm>
              <a:prstGeom prst="roundRect">
                <a:avLst>
                  <a:gd name="adj" fmla="val 8594"/>
                </a:avLst>
              </a:prstGeom>
              <a:solidFill>
                <a:srgbClr val="FFFFFF">
                  <a:shade val="85000"/>
                </a:srgbClr>
              </a:solidFill>
              <a:ln>
                <a:noFill/>
              </a:ln>
              <a:effectLst/>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0371FA0C-DEAA-263C-BA41-6F394EC65E22}"/>
                  </a:ext>
                </a:extLst>
              </p:cNvPr>
              <p:cNvGraphicFramePr>
                <a:graphicFrameLocks noChangeAspect="1"/>
              </p:cNvGraphicFramePr>
              <p:nvPr>
                <p:extLst>
                  <p:ext uri="{D42A27DB-BD31-4B8C-83A1-F6EECF244321}">
                    <p14:modId xmlns:p14="http://schemas.microsoft.com/office/powerpoint/2010/main" val="3648916827"/>
                  </p:ext>
                </p:extLst>
              </p:nvPr>
            </p:nvGraphicFramePr>
            <p:xfrm>
              <a:off x="1462570" y="3326407"/>
              <a:ext cx="1295828" cy="728903"/>
            </p:xfrm>
            <a:graphic>
              <a:graphicData uri="http://schemas.microsoft.com/office/powerpoint/2016/sectionzoom">
                <psez:sectionZm>
                  <psez:sectionZmObj sectionId="{5713451D-DC79-44D3-9D73-623102B82A2E}">
                    <psez:zmPr id="{DA143366-3C68-41EE-A5A3-537FD1243371}" transitionDur="500">
                      <p166:blipFill xmlns:p166="http://schemas.microsoft.com/office/powerpoint/2016/6/main">
                        <a:blip r:embed="rId13"/>
                        <a:stretch>
                          <a:fillRect/>
                        </a:stretch>
                      </p166:blipFill>
                      <p166:spPr xmlns:p166="http://schemas.microsoft.com/office/powerpoint/2016/6/main">
                        <a:xfrm>
                          <a:off x="0" y="0"/>
                          <a:ext cx="1295828" cy="728903"/>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17" name="Section Zoom 16">
                <a:hlinkClick r:id="rId14" action="ppaction://hlinksldjump"/>
                <a:extLst>
                  <a:ext uri="{FF2B5EF4-FFF2-40B4-BE49-F238E27FC236}">
                    <a16:creationId xmlns:a16="http://schemas.microsoft.com/office/drawing/2014/main" id="{0371FA0C-DEAA-263C-BA41-6F394EC65E22}"/>
                  </a:ext>
                </a:extLst>
              </p:cNvPr>
              <p:cNvPicPr>
                <a:picLocks noGrp="1" noRot="1" noChangeAspect="1" noMove="1" noResize="1" noEditPoints="1" noAdjustHandles="1" noChangeArrowheads="1" noChangeShapeType="1"/>
              </p:cNvPicPr>
              <p:nvPr/>
            </p:nvPicPr>
            <p:blipFill>
              <a:blip r:embed="rId15"/>
              <a:stretch>
                <a:fillRect/>
              </a:stretch>
            </p:blipFill>
            <p:spPr>
              <a:xfrm>
                <a:off x="1462570" y="3326407"/>
                <a:ext cx="1295828" cy="728903"/>
              </a:xfrm>
              <a:prstGeom prst="roundRect">
                <a:avLst>
                  <a:gd name="adj" fmla="val 8594"/>
                </a:avLst>
              </a:prstGeom>
              <a:solidFill>
                <a:srgbClr val="FFFFFF">
                  <a:shade val="85000"/>
                </a:srgbClr>
              </a:solidFill>
              <a:ln>
                <a:noFill/>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9DB9ACE4-D94B-BD4D-5784-07266056C8CE}"/>
                  </a:ext>
                </a:extLst>
              </p:cNvPr>
              <p:cNvGraphicFramePr>
                <a:graphicFrameLocks noChangeAspect="1"/>
              </p:cNvGraphicFramePr>
              <p:nvPr>
                <p:extLst>
                  <p:ext uri="{D42A27DB-BD31-4B8C-83A1-F6EECF244321}">
                    <p14:modId xmlns:p14="http://schemas.microsoft.com/office/powerpoint/2010/main" val="2409121293"/>
                  </p:ext>
                </p:extLst>
              </p:nvPr>
            </p:nvGraphicFramePr>
            <p:xfrm>
              <a:off x="1550831" y="6257107"/>
              <a:ext cx="943794" cy="530884"/>
            </p:xfrm>
            <a:graphic>
              <a:graphicData uri="http://schemas.microsoft.com/office/powerpoint/2016/sectionzoom">
                <psez:sectionZm>
                  <psez:sectionZmObj sectionId="{2AA3B2F9-051A-48EF-B007-BA3925852F52}">
                    <psez:zmPr id="{6B122A6E-B4CD-4171-ABA0-9528BB491796}" transitionDur="500">
                      <p166:blipFill xmlns:p166="http://schemas.microsoft.com/office/powerpoint/2016/6/main">
                        <a:blip r:embed="rId16"/>
                        <a:stretch>
                          <a:fillRect/>
                        </a:stretch>
                      </p166:blipFill>
                      <p166:spPr xmlns:p166="http://schemas.microsoft.com/office/powerpoint/2016/6/main">
                        <a:xfrm>
                          <a:off x="0" y="0"/>
                          <a:ext cx="943794" cy="530884"/>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9" name="Section Zoom 8">
                <a:hlinkClick r:id="rId17" action="ppaction://hlinksldjump"/>
                <a:extLst>
                  <a:ext uri="{FF2B5EF4-FFF2-40B4-BE49-F238E27FC236}">
                    <a16:creationId xmlns:a16="http://schemas.microsoft.com/office/drawing/2014/main" id="{9DB9ACE4-D94B-BD4D-5784-07266056C8CE}"/>
                  </a:ext>
                </a:extLst>
              </p:cNvPr>
              <p:cNvPicPr>
                <a:picLocks noGrp="1" noRot="1" noChangeAspect="1" noMove="1" noResize="1" noEditPoints="1" noAdjustHandles="1" noChangeArrowheads="1" noChangeShapeType="1"/>
              </p:cNvPicPr>
              <p:nvPr/>
            </p:nvPicPr>
            <p:blipFill>
              <a:blip r:embed="rId18"/>
              <a:stretch>
                <a:fillRect/>
              </a:stretch>
            </p:blipFill>
            <p:spPr>
              <a:xfrm>
                <a:off x="1550831" y="6257107"/>
                <a:ext cx="943794" cy="530884"/>
              </a:xfrm>
              <a:prstGeom prst="roundRect">
                <a:avLst>
                  <a:gd name="adj" fmla="val 8594"/>
                </a:avLst>
              </a:prstGeom>
              <a:solidFill>
                <a:srgbClr val="FFFFFF">
                  <a:shade val="85000"/>
                </a:srgbClr>
              </a:solidFill>
              <a:ln>
                <a:noFill/>
              </a:ln>
              <a:effectLst/>
            </p:spPr>
          </p:pic>
        </mc:Fallback>
      </mc:AlternateContent>
      <p:sp>
        <p:nvSpPr>
          <p:cNvPr id="53" name="TextBox 52">
            <a:extLst>
              <a:ext uri="{FF2B5EF4-FFF2-40B4-BE49-F238E27FC236}">
                <a16:creationId xmlns:a16="http://schemas.microsoft.com/office/drawing/2014/main" id="{78E10A55-1077-91A9-56D7-03D06C3703B3}"/>
              </a:ext>
            </a:extLst>
          </p:cNvPr>
          <p:cNvSpPr txBox="1"/>
          <p:nvPr/>
        </p:nvSpPr>
        <p:spPr>
          <a:xfrm>
            <a:off x="7367600" y="5793793"/>
            <a:ext cx="1563392" cy="200025"/>
          </a:xfrm>
          <a:prstGeom prst="roundRect">
            <a:avLst>
              <a:gd name="adj" fmla="val 40271"/>
            </a:avLst>
          </a:prstGeom>
          <a:noFill/>
          <a:effectLst/>
        </p:spPr>
        <p:txBody>
          <a:bodyPr wrap="square" lIns="0" tIns="0" rIns="0" bIns="0" rtlCol="0" anchor="ctr" anchorCtr="0">
            <a:spAutoFit/>
          </a:bodyPr>
          <a:lstStyle/>
          <a:p>
            <a:pPr algn="ctr"/>
            <a:r>
              <a:rPr lang="en-IN" sz="1000" dirty="0">
                <a:solidFill>
                  <a:schemeClr val="bg1"/>
                </a:solidFill>
              </a:rPr>
              <a:t>FUTURE TRENDS</a:t>
            </a:r>
          </a:p>
        </p:txBody>
      </p:sp>
      <p:sp>
        <p:nvSpPr>
          <p:cNvPr id="38" name="TextBox 37">
            <a:extLst>
              <a:ext uri="{FF2B5EF4-FFF2-40B4-BE49-F238E27FC236}">
                <a16:creationId xmlns:a16="http://schemas.microsoft.com/office/drawing/2014/main" id="{F38D2DBD-F549-49B3-86F1-B911B9368EEE}"/>
              </a:ext>
            </a:extLst>
          </p:cNvPr>
          <p:cNvSpPr txBox="1"/>
          <p:nvPr/>
        </p:nvSpPr>
        <p:spPr>
          <a:xfrm>
            <a:off x="4340364" y="6702086"/>
            <a:ext cx="1295828" cy="140018"/>
          </a:xfrm>
          <a:prstGeom prst="roundRect">
            <a:avLst>
              <a:gd name="adj" fmla="val 40271"/>
            </a:avLst>
          </a:prstGeom>
          <a:noFill/>
          <a:effectLst/>
        </p:spPr>
        <p:txBody>
          <a:bodyPr wrap="square" lIns="0" tIns="0" rIns="0" bIns="0" rtlCol="0" anchor="ctr" anchorCtr="0">
            <a:spAutoFit/>
          </a:bodyPr>
          <a:lstStyle/>
          <a:p>
            <a:pPr algn="ctr"/>
            <a:r>
              <a:rPr lang="en-IN" sz="700" dirty="0">
                <a:solidFill>
                  <a:schemeClr val="bg1"/>
                </a:solidFill>
              </a:rPr>
              <a:t>SCREENSHOTS</a:t>
            </a:r>
          </a:p>
        </p:txBody>
      </p:sp>
      <p:sp>
        <p:nvSpPr>
          <p:cNvPr id="26" name="TextBox 25">
            <a:extLst>
              <a:ext uri="{FF2B5EF4-FFF2-40B4-BE49-F238E27FC236}">
                <a16:creationId xmlns:a16="http://schemas.microsoft.com/office/drawing/2014/main" id="{F4920A5D-3211-752C-63D5-AE0F6577BCDA}"/>
              </a:ext>
            </a:extLst>
          </p:cNvPr>
          <p:cNvSpPr txBox="1"/>
          <p:nvPr/>
        </p:nvSpPr>
        <p:spPr>
          <a:xfrm>
            <a:off x="4452599" y="4125353"/>
            <a:ext cx="1295828" cy="160020"/>
          </a:xfrm>
          <a:prstGeom prst="roundRect">
            <a:avLst>
              <a:gd name="adj" fmla="val 40271"/>
            </a:avLst>
          </a:prstGeom>
          <a:noFill/>
          <a:effectLst/>
        </p:spPr>
        <p:txBody>
          <a:bodyPr wrap="square" lIns="0" tIns="0" rIns="0" bIns="0" rtlCol="0" anchor="ctr" anchorCtr="0">
            <a:spAutoFit/>
          </a:bodyPr>
          <a:lstStyle/>
          <a:p>
            <a:pPr algn="ctr"/>
            <a:r>
              <a:rPr lang="en-IN" sz="800" dirty="0">
                <a:solidFill>
                  <a:schemeClr val="bg1"/>
                </a:solidFill>
              </a:rPr>
              <a:t>SYSTEM DESIGN</a:t>
            </a:r>
          </a:p>
        </p:txBody>
      </p:sp>
      <p:sp>
        <p:nvSpPr>
          <p:cNvPr id="14" name="TextBox 13">
            <a:extLst>
              <a:ext uri="{FF2B5EF4-FFF2-40B4-BE49-F238E27FC236}">
                <a16:creationId xmlns:a16="http://schemas.microsoft.com/office/drawing/2014/main" id="{7444CD2E-0243-A78C-3DA2-502417E6DF21}"/>
              </a:ext>
            </a:extLst>
          </p:cNvPr>
          <p:cNvSpPr txBox="1"/>
          <p:nvPr/>
        </p:nvSpPr>
        <p:spPr>
          <a:xfrm>
            <a:off x="1550831" y="4105803"/>
            <a:ext cx="1119306" cy="200025"/>
          </a:xfrm>
          <a:prstGeom prst="roundRect">
            <a:avLst>
              <a:gd name="adj" fmla="val 40271"/>
            </a:avLst>
          </a:prstGeom>
          <a:noFill/>
          <a:effectLst/>
        </p:spPr>
        <p:txBody>
          <a:bodyPr wrap="square" lIns="0" tIns="0" rIns="0" bIns="0" rtlCol="0" anchor="ctr" anchorCtr="0">
            <a:spAutoFit/>
          </a:bodyPr>
          <a:lstStyle/>
          <a:p>
            <a:pPr algn="ctr"/>
            <a:r>
              <a:rPr lang="en-IN" sz="1000" dirty="0">
                <a:solidFill>
                  <a:schemeClr val="bg1"/>
                </a:solidFill>
              </a:rPr>
              <a:t>ABOUT US</a:t>
            </a:r>
          </a:p>
        </p:txBody>
      </p:sp>
      <p:sp>
        <p:nvSpPr>
          <p:cNvPr id="10" name="TextBox 9">
            <a:extLst>
              <a:ext uri="{FF2B5EF4-FFF2-40B4-BE49-F238E27FC236}">
                <a16:creationId xmlns:a16="http://schemas.microsoft.com/office/drawing/2014/main" id="{3ABB6F7B-0DCF-2CE0-1FF0-05872E2098A6}"/>
              </a:ext>
            </a:extLst>
          </p:cNvPr>
          <p:cNvSpPr txBox="1"/>
          <p:nvPr/>
        </p:nvSpPr>
        <p:spPr>
          <a:xfrm>
            <a:off x="1462570" y="6717982"/>
            <a:ext cx="1295828" cy="140018"/>
          </a:xfrm>
          <a:prstGeom prst="roundRect">
            <a:avLst>
              <a:gd name="adj" fmla="val 40271"/>
            </a:avLst>
          </a:prstGeom>
          <a:noFill/>
          <a:effectLst/>
        </p:spPr>
        <p:txBody>
          <a:bodyPr wrap="square" lIns="0" tIns="0" rIns="0" bIns="0" rtlCol="0" anchor="ctr" anchorCtr="0">
            <a:spAutoFit/>
          </a:bodyPr>
          <a:lstStyle/>
          <a:p>
            <a:pPr algn="ctr"/>
            <a:r>
              <a:rPr lang="en-IN" sz="700" dirty="0">
                <a:solidFill>
                  <a:schemeClr val="bg1"/>
                </a:solidFill>
              </a:rPr>
              <a:t>SYSTEM ANALYSIS</a:t>
            </a:r>
          </a:p>
        </p:txBody>
      </p:sp>
      <p:sp useBgFill="1">
        <p:nvSpPr>
          <p:cNvPr id="24" name="Rectangle: Rounded Corners 23">
            <a:hlinkHover r:id="rId19" action="ppaction://hlinksldjump"/>
            <a:extLst>
              <a:ext uri="{FF2B5EF4-FFF2-40B4-BE49-F238E27FC236}">
                <a16:creationId xmlns:a16="http://schemas.microsoft.com/office/drawing/2014/main" id="{1ADC7B5C-298E-EF78-3D27-5BF00241842E}"/>
              </a:ext>
            </a:extLst>
          </p:cNvPr>
          <p:cNvSpPr/>
          <p:nvPr/>
        </p:nvSpPr>
        <p:spPr>
          <a:xfrm>
            <a:off x="3813845" y="59821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2" name="Rectangle: Rounded Corners 21">
            <a:hlinkHover r:id="rId20" action="ppaction://hlinksldjump"/>
            <a:extLst>
              <a:ext uri="{FF2B5EF4-FFF2-40B4-BE49-F238E27FC236}">
                <a16:creationId xmlns:a16="http://schemas.microsoft.com/office/drawing/2014/main" id="{C1F0E51F-F4AD-A51C-3831-BB39EB19174A}"/>
              </a:ext>
            </a:extLst>
          </p:cNvPr>
          <p:cNvSpPr/>
          <p:nvPr/>
        </p:nvSpPr>
        <p:spPr>
          <a:xfrm>
            <a:off x="746439" y="59821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descr="User with solid fill">
            <a:extLst>
              <a:ext uri="{FF2B5EF4-FFF2-40B4-BE49-F238E27FC236}">
                <a16:creationId xmlns:a16="http://schemas.microsoft.com/office/drawing/2014/main" id="{4A11A1F2-822E-909E-53F5-E74CE916415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93847" y="1138408"/>
            <a:ext cx="1425181" cy="1425181"/>
          </a:xfrm>
          <a:prstGeom prst="rect">
            <a:avLst/>
          </a:prstGeom>
          <a:effectLst>
            <a:outerShdw blurRad="63500" sx="102000" sy="102000" algn="ctr" rotWithShape="0">
              <a:prstClr val="black">
                <a:alpha val="40000"/>
              </a:prstClr>
            </a:outerShdw>
          </a:effectLst>
        </p:spPr>
      </p:pic>
      <p:pic>
        <p:nvPicPr>
          <p:cNvPr id="20" name="Graphic 19" descr="Presentation with pie chart with solid fill">
            <a:extLst>
              <a:ext uri="{FF2B5EF4-FFF2-40B4-BE49-F238E27FC236}">
                <a16:creationId xmlns:a16="http://schemas.microsoft.com/office/drawing/2014/main" id="{83534542-5D6A-1B34-39B9-3F6BECAF931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97545" y="1010986"/>
            <a:ext cx="1552603" cy="1552603"/>
          </a:xfrm>
          <a:prstGeom prst="rect">
            <a:avLst/>
          </a:prstGeom>
        </p:spPr>
      </p:pic>
      <p:sp useBgFill="1">
        <p:nvSpPr>
          <p:cNvPr id="8" name="Rectangle: Rounded Corners 7">
            <a:hlinkHover r:id="rId25" action="ppaction://hlinksldjump"/>
            <a:extLst>
              <a:ext uri="{FF2B5EF4-FFF2-40B4-BE49-F238E27FC236}">
                <a16:creationId xmlns:a16="http://schemas.microsoft.com/office/drawing/2014/main" id="{561B2D79-3203-39DC-2F39-AAAA844711FB}"/>
              </a:ext>
            </a:extLst>
          </p:cNvPr>
          <p:cNvSpPr/>
          <p:nvPr/>
        </p:nvSpPr>
        <p:spPr>
          <a:xfrm>
            <a:off x="746439" y="3734822"/>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descr="Computer with solid fill">
            <a:extLst>
              <a:ext uri="{FF2B5EF4-FFF2-40B4-BE49-F238E27FC236}">
                <a16:creationId xmlns:a16="http://schemas.microsoft.com/office/drawing/2014/main" id="{555D8D6A-6FFF-4EB7-ADEE-DA505DD8F25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15594" y="4055310"/>
            <a:ext cx="1781686" cy="1781686"/>
          </a:xfrm>
          <a:prstGeom prst="rect">
            <a:avLst/>
          </a:prstGeom>
        </p:spPr>
      </p:pic>
      <p:sp useBgFill="1">
        <p:nvSpPr>
          <p:cNvPr id="29" name="Rectangle: Rounded Corners 28">
            <a:hlinkHover r:id="rId28" action="ppaction://hlinksldjump"/>
            <a:extLst>
              <a:ext uri="{FF2B5EF4-FFF2-40B4-BE49-F238E27FC236}">
                <a16:creationId xmlns:a16="http://schemas.microsoft.com/office/drawing/2014/main" id="{6E75E258-5D29-7013-6F52-76FD31373E3C}"/>
              </a:ext>
            </a:extLst>
          </p:cNvPr>
          <p:cNvSpPr/>
          <p:nvPr/>
        </p:nvSpPr>
        <p:spPr>
          <a:xfrm>
            <a:off x="3813846" y="376570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6" name="Graphic 35" descr="Open book with solid fill">
            <a:extLst>
              <a:ext uri="{FF2B5EF4-FFF2-40B4-BE49-F238E27FC236}">
                <a16:creationId xmlns:a16="http://schemas.microsoft.com/office/drawing/2014/main" id="{87103F2B-0347-C0B5-4164-2B5B3A2C472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46339" y="4079495"/>
            <a:ext cx="1855013" cy="1855013"/>
          </a:xfrm>
          <a:prstGeom prst="rect">
            <a:avLst/>
          </a:prstGeom>
        </p:spPr>
      </p:pic>
      <p:sp useBgFill="1">
        <p:nvSpPr>
          <p:cNvPr id="57" name="Freeform: Shape 56">
            <a:hlinkHover r:id="rId31" action="ppaction://hlinksldjump"/>
            <a:extLst>
              <a:ext uri="{FF2B5EF4-FFF2-40B4-BE49-F238E27FC236}">
                <a16:creationId xmlns:a16="http://schemas.microsoft.com/office/drawing/2014/main" id="{701F5DED-20CC-38DE-678E-BF753A9CB0DD}"/>
              </a:ext>
            </a:extLst>
          </p:cNvPr>
          <p:cNvSpPr/>
          <p:nvPr/>
        </p:nvSpPr>
        <p:spPr>
          <a:xfrm>
            <a:off x="0" y="0"/>
            <a:ext cx="12192000" cy="6858000"/>
          </a:xfrm>
          <a:custGeom>
            <a:avLst/>
            <a:gdLst>
              <a:gd name="connsiteX0" fmla="*/ 4233854 w 12192000"/>
              <a:gd name="connsiteY0" fmla="*/ 3774057 h 6858000"/>
              <a:gd name="connsiteX1" fmla="*/ 3813846 w 12192000"/>
              <a:gd name="connsiteY1" fmla="*/ 4194065 h 6858000"/>
              <a:gd name="connsiteX2" fmla="*/ 3813846 w 12192000"/>
              <a:gd name="connsiteY2" fmla="*/ 5874049 h 6858000"/>
              <a:gd name="connsiteX3" fmla="*/ 4233854 w 12192000"/>
              <a:gd name="connsiteY3" fmla="*/ 6294057 h 6858000"/>
              <a:gd name="connsiteX4" fmla="*/ 5913838 w 12192000"/>
              <a:gd name="connsiteY4" fmla="*/ 6294057 h 6858000"/>
              <a:gd name="connsiteX5" fmla="*/ 6333846 w 12192000"/>
              <a:gd name="connsiteY5" fmla="*/ 5874049 h 6858000"/>
              <a:gd name="connsiteX6" fmla="*/ 6333846 w 12192000"/>
              <a:gd name="connsiteY6" fmla="*/ 4194065 h 6858000"/>
              <a:gd name="connsiteX7" fmla="*/ 5913838 w 12192000"/>
              <a:gd name="connsiteY7" fmla="*/ 3774057 h 6858000"/>
              <a:gd name="connsiteX8" fmla="*/ 1166445 w 12192000"/>
              <a:gd name="connsiteY8" fmla="*/ 3747002 h 6858000"/>
              <a:gd name="connsiteX9" fmla="*/ 746437 w 12192000"/>
              <a:gd name="connsiteY9" fmla="*/ 4167010 h 6858000"/>
              <a:gd name="connsiteX10" fmla="*/ 746437 w 12192000"/>
              <a:gd name="connsiteY10" fmla="*/ 5846994 h 6858000"/>
              <a:gd name="connsiteX11" fmla="*/ 1166445 w 12192000"/>
              <a:gd name="connsiteY11" fmla="*/ 6267002 h 6858000"/>
              <a:gd name="connsiteX12" fmla="*/ 2846429 w 12192000"/>
              <a:gd name="connsiteY12" fmla="*/ 6267002 h 6858000"/>
              <a:gd name="connsiteX13" fmla="*/ 3266438 w 12192000"/>
              <a:gd name="connsiteY13" fmla="*/ 5846994 h 6858000"/>
              <a:gd name="connsiteX14" fmla="*/ 3266438 w 12192000"/>
              <a:gd name="connsiteY14" fmla="*/ 4167010 h 6858000"/>
              <a:gd name="connsiteX15" fmla="*/ 2846429 w 12192000"/>
              <a:gd name="connsiteY15" fmla="*/ 3747002 h 6858000"/>
              <a:gd name="connsiteX16" fmla="*/ 7247434 w 12192000"/>
              <a:gd name="connsiteY16" fmla="*/ 2202262 h 6858000"/>
              <a:gd name="connsiteX17" fmla="*/ 6827426 w 12192000"/>
              <a:gd name="connsiteY17" fmla="*/ 2622270 h 6858000"/>
              <a:gd name="connsiteX18" fmla="*/ 6827426 w 12192000"/>
              <a:gd name="connsiteY18" fmla="*/ 4302254 h 6858000"/>
              <a:gd name="connsiteX19" fmla="*/ 7247434 w 12192000"/>
              <a:gd name="connsiteY19" fmla="*/ 4722262 h 6858000"/>
              <a:gd name="connsiteX20" fmla="*/ 7249730 w 12192000"/>
              <a:gd name="connsiteY20" fmla="*/ 4722262 h 6858000"/>
              <a:gd name="connsiteX21" fmla="*/ 8927418 w 12192000"/>
              <a:gd name="connsiteY21" fmla="*/ 4722262 h 6858000"/>
              <a:gd name="connsiteX22" fmla="*/ 8929714 w 12192000"/>
              <a:gd name="connsiteY22" fmla="*/ 4722262 h 6858000"/>
              <a:gd name="connsiteX23" fmla="*/ 9349722 w 12192000"/>
              <a:gd name="connsiteY23" fmla="*/ 4302254 h 6858000"/>
              <a:gd name="connsiteX24" fmla="*/ 9349722 w 12192000"/>
              <a:gd name="connsiteY24" fmla="*/ 2622271 h 6858000"/>
              <a:gd name="connsiteX25" fmla="*/ 8929714 w 12192000"/>
              <a:gd name="connsiteY25" fmla="*/ 2202262 h 6858000"/>
              <a:gd name="connsiteX26" fmla="*/ 8927418 w 12192000"/>
              <a:gd name="connsiteY26" fmla="*/ 2202262 h 6858000"/>
              <a:gd name="connsiteX27" fmla="*/ 7249730 w 12192000"/>
              <a:gd name="connsiteY27" fmla="*/ 2202262 h 6858000"/>
              <a:gd name="connsiteX28" fmla="*/ 4233855 w 12192000"/>
              <a:gd name="connsiteY28" fmla="*/ 590999 h 6858000"/>
              <a:gd name="connsiteX29" fmla="*/ 3813848 w 12192000"/>
              <a:gd name="connsiteY29" fmla="*/ 1011007 h 6858000"/>
              <a:gd name="connsiteX30" fmla="*/ 3813848 w 12192000"/>
              <a:gd name="connsiteY30" fmla="*/ 2690991 h 6858000"/>
              <a:gd name="connsiteX31" fmla="*/ 4233855 w 12192000"/>
              <a:gd name="connsiteY31" fmla="*/ 3111000 h 6858000"/>
              <a:gd name="connsiteX32" fmla="*/ 5913839 w 12192000"/>
              <a:gd name="connsiteY32" fmla="*/ 3111000 h 6858000"/>
              <a:gd name="connsiteX33" fmla="*/ 6333847 w 12192000"/>
              <a:gd name="connsiteY33" fmla="*/ 2690991 h 6858000"/>
              <a:gd name="connsiteX34" fmla="*/ 6333847 w 12192000"/>
              <a:gd name="connsiteY34" fmla="*/ 1011007 h 6858000"/>
              <a:gd name="connsiteX35" fmla="*/ 5913839 w 12192000"/>
              <a:gd name="connsiteY35" fmla="*/ 590999 h 6858000"/>
              <a:gd name="connsiteX36" fmla="*/ 1166447 w 12192000"/>
              <a:gd name="connsiteY36" fmla="*/ 590999 h 6858000"/>
              <a:gd name="connsiteX37" fmla="*/ 746439 w 12192000"/>
              <a:gd name="connsiteY37" fmla="*/ 1011007 h 6858000"/>
              <a:gd name="connsiteX38" fmla="*/ 746439 w 12192000"/>
              <a:gd name="connsiteY38" fmla="*/ 2690991 h 6858000"/>
              <a:gd name="connsiteX39" fmla="*/ 1166447 w 12192000"/>
              <a:gd name="connsiteY39" fmla="*/ 3111000 h 6858000"/>
              <a:gd name="connsiteX40" fmla="*/ 2846432 w 12192000"/>
              <a:gd name="connsiteY40" fmla="*/ 3111000 h 6858000"/>
              <a:gd name="connsiteX41" fmla="*/ 3266440 w 12192000"/>
              <a:gd name="connsiteY41" fmla="*/ 2690991 h 6858000"/>
              <a:gd name="connsiteX42" fmla="*/ 3266440 w 12192000"/>
              <a:gd name="connsiteY42" fmla="*/ 1011007 h 6858000"/>
              <a:gd name="connsiteX43" fmla="*/ 2846432 w 12192000"/>
              <a:gd name="connsiteY43" fmla="*/ 59099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0 w 12192000"/>
              <a:gd name="connsiteY4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6858000">
                <a:moveTo>
                  <a:pt x="4233854" y="3774057"/>
                </a:moveTo>
                <a:cubicBezTo>
                  <a:pt x="4001891" y="3774057"/>
                  <a:pt x="3813846" y="3962101"/>
                  <a:pt x="3813846" y="4194065"/>
                </a:cubicBezTo>
                <a:lnTo>
                  <a:pt x="3813846" y="5874049"/>
                </a:lnTo>
                <a:cubicBezTo>
                  <a:pt x="3813846" y="6106013"/>
                  <a:pt x="4001891" y="6294057"/>
                  <a:pt x="4233854" y="6294057"/>
                </a:cubicBezTo>
                <a:lnTo>
                  <a:pt x="5913838" y="6294057"/>
                </a:lnTo>
                <a:cubicBezTo>
                  <a:pt x="6145802" y="6294057"/>
                  <a:pt x="6333846" y="6106013"/>
                  <a:pt x="6333846" y="5874049"/>
                </a:cubicBezTo>
                <a:lnTo>
                  <a:pt x="6333846" y="4194065"/>
                </a:lnTo>
                <a:cubicBezTo>
                  <a:pt x="6333846" y="3962101"/>
                  <a:pt x="6145802" y="3774057"/>
                  <a:pt x="5913838" y="3774057"/>
                </a:cubicBezTo>
                <a:close/>
                <a:moveTo>
                  <a:pt x="1166445" y="3747002"/>
                </a:moveTo>
                <a:cubicBezTo>
                  <a:pt x="934481" y="3747002"/>
                  <a:pt x="746437" y="3935046"/>
                  <a:pt x="746437" y="4167010"/>
                </a:cubicBezTo>
                <a:lnTo>
                  <a:pt x="746437" y="5846994"/>
                </a:lnTo>
                <a:cubicBezTo>
                  <a:pt x="746437" y="6078958"/>
                  <a:pt x="934481" y="6267002"/>
                  <a:pt x="1166445" y="6267002"/>
                </a:cubicBezTo>
                <a:lnTo>
                  <a:pt x="2846429" y="6267002"/>
                </a:lnTo>
                <a:cubicBezTo>
                  <a:pt x="3078394" y="6267002"/>
                  <a:pt x="3266438" y="6078958"/>
                  <a:pt x="3266438" y="5846994"/>
                </a:cubicBezTo>
                <a:lnTo>
                  <a:pt x="3266438" y="4167010"/>
                </a:lnTo>
                <a:cubicBezTo>
                  <a:pt x="3266438" y="3935046"/>
                  <a:pt x="3078394" y="3747002"/>
                  <a:pt x="2846429" y="3747002"/>
                </a:cubicBezTo>
                <a:close/>
                <a:moveTo>
                  <a:pt x="7247434" y="2202262"/>
                </a:moveTo>
                <a:cubicBezTo>
                  <a:pt x="7015470" y="2202262"/>
                  <a:pt x="6827426" y="2390306"/>
                  <a:pt x="6827426" y="2622270"/>
                </a:cubicBezTo>
                <a:lnTo>
                  <a:pt x="6827426" y="4302254"/>
                </a:lnTo>
                <a:cubicBezTo>
                  <a:pt x="6827426" y="4534218"/>
                  <a:pt x="7015470" y="4722262"/>
                  <a:pt x="7247434" y="4722262"/>
                </a:cubicBezTo>
                <a:lnTo>
                  <a:pt x="7249730" y="4722262"/>
                </a:lnTo>
                <a:lnTo>
                  <a:pt x="8927418" y="4722262"/>
                </a:lnTo>
                <a:lnTo>
                  <a:pt x="8929714" y="4722262"/>
                </a:lnTo>
                <a:cubicBezTo>
                  <a:pt x="9161678" y="4722262"/>
                  <a:pt x="9349722" y="4534218"/>
                  <a:pt x="9349722" y="4302254"/>
                </a:cubicBezTo>
                <a:lnTo>
                  <a:pt x="9349722" y="2622271"/>
                </a:lnTo>
                <a:cubicBezTo>
                  <a:pt x="9349722" y="2390306"/>
                  <a:pt x="9161678" y="2202262"/>
                  <a:pt x="8929714" y="2202262"/>
                </a:cubicBezTo>
                <a:lnTo>
                  <a:pt x="8927418" y="2202262"/>
                </a:lnTo>
                <a:lnTo>
                  <a:pt x="7249730" y="2202262"/>
                </a:lnTo>
                <a:close/>
                <a:moveTo>
                  <a:pt x="4233855" y="590999"/>
                </a:moveTo>
                <a:cubicBezTo>
                  <a:pt x="4001892" y="590999"/>
                  <a:pt x="3813848" y="779043"/>
                  <a:pt x="3813848" y="1011007"/>
                </a:cubicBezTo>
                <a:lnTo>
                  <a:pt x="3813848" y="2690991"/>
                </a:lnTo>
                <a:cubicBezTo>
                  <a:pt x="3813848" y="2922956"/>
                  <a:pt x="4001892" y="3111000"/>
                  <a:pt x="4233855" y="3111000"/>
                </a:cubicBezTo>
                <a:lnTo>
                  <a:pt x="5913839" y="3111000"/>
                </a:lnTo>
                <a:cubicBezTo>
                  <a:pt x="6145803" y="3111000"/>
                  <a:pt x="6333847" y="2922956"/>
                  <a:pt x="6333847" y="2690991"/>
                </a:cubicBezTo>
                <a:lnTo>
                  <a:pt x="6333847" y="1011007"/>
                </a:lnTo>
                <a:cubicBezTo>
                  <a:pt x="6333847" y="779043"/>
                  <a:pt x="6145803" y="590999"/>
                  <a:pt x="5913839" y="590999"/>
                </a:cubicBezTo>
                <a:close/>
                <a:moveTo>
                  <a:pt x="1166447" y="590999"/>
                </a:moveTo>
                <a:cubicBezTo>
                  <a:pt x="934483" y="590999"/>
                  <a:pt x="746439" y="779043"/>
                  <a:pt x="746439" y="1011007"/>
                </a:cubicBezTo>
                <a:lnTo>
                  <a:pt x="746439" y="2690991"/>
                </a:lnTo>
                <a:cubicBezTo>
                  <a:pt x="746439" y="2922956"/>
                  <a:pt x="934483" y="3111000"/>
                  <a:pt x="1166447" y="3111000"/>
                </a:cubicBezTo>
                <a:lnTo>
                  <a:pt x="2846432" y="3111000"/>
                </a:lnTo>
                <a:cubicBezTo>
                  <a:pt x="3078396" y="3111000"/>
                  <a:pt x="3266440" y="2922956"/>
                  <a:pt x="3266440" y="2690991"/>
                </a:cubicBezTo>
                <a:lnTo>
                  <a:pt x="3266440" y="1011007"/>
                </a:lnTo>
                <a:cubicBezTo>
                  <a:pt x="3266440" y="779043"/>
                  <a:pt x="3078396" y="590999"/>
                  <a:pt x="2846432" y="590999"/>
                </a:cubicBezTo>
                <a:close/>
                <a:moveTo>
                  <a:pt x="0" y="0"/>
                </a:moveTo>
                <a:lnTo>
                  <a:pt x="12192000" y="0"/>
                </a:lnTo>
                <a:lnTo>
                  <a:pt x="12192000" y="6858000"/>
                </a:lnTo>
                <a:lnTo>
                  <a:pt x="0" y="6858000"/>
                </a:lnTo>
                <a:close/>
              </a:path>
            </a:pathLst>
          </a:custGeom>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useBgFill="1">
        <p:nvSpPr>
          <p:cNvPr id="55" name="Rectangle: Rounded Corners 54">
            <a:extLst>
              <a:ext uri="{FF2B5EF4-FFF2-40B4-BE49-F238E27FC236}">
                <a16:creationId xmlns:a16="http://schemas.microsoft.com/office/drawing/2014/main" id="{197466F2-22ED-B74D-2277-699E55EDDE63}"/>
              </a:ext>
            </a:extLst>
          </p:cNvPr>
          <p:cNvSpPr/>
          <p:nvPr/>
        </p:nvSpPr>
        <p:spPr>
          <a:xfrm>
            <a:off x="7137626" y="1746459"/>
            <a:ext cx="4419600" cy="22352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hroma" pitchFamily="2" charset="0"/>
              </a:rPr>
              <a:t>C</a:t>
            </a:r>
            <a:r>
              <a:rPr lang="en-IN" dirty="0">
                <a:latin typeface="Michroma" pitchFamily="2" charset="0"/>
              </a:rPr>
              <a:t>ONTENTS :</a:t>
            </a:r>
          </a:p>
        </p:txBody>
      </p:sp>
      <p:sp useBgFill="1">
        <p:nvSpPr>
          <p:cNvPr id="54" name="Rectangle: Rounded Corners 53">
            <a:extLst>
              <a:ext uri="{FF2B5EF4-FFF2-40B4-BE49-F238E27FC236}">
                <a16:creationId xmlns:a16="http://schemas.microsoft.com/office/drawing/2014/main" id="{336EF787-2CD1-D640-66BE-416C7399F4C1}"/>
              </a:ext>
            </a:extLst>
          </p:cNvPr>
          <p:cNvSpPr/>
          <p:nvPr/>
        </p:nvSpPr>
        <p:spPr>
          <a:xfrm>
            <a:off x="6881251" y="577401"/>
            <a:ext cx="5095393" cy="1023696"/>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ONLINE MUSIC STREAMING PLATFORM </a:t>
            </a:r>
          </a:p>
        </p:txBody>
      </p:sp>
      <p:sp useBgFill="1">
        <p:nvSpPr>
          <p:cNvPr id="58" name="Rectangle: Rounded Corners 57">
            <a:hlinkHover r:id="rId32" action="ppaction://hlinksldjump"/>
            <a:extLst>
              <a:ext uri="{FF2B5EF4-FFF2-40B4-BE49-F238E27FC236}">
                <a16:creationId xmlns:a16="http://schemas.microsoft.com/office/drawing/2014/main" id="{AE93527D-36EC-B06C-4D42-7620381FC2E0}"/>
              </a:ext>
            </a:extLst>
          </p:cNvPr>
          <p:cNvSpPr/>
          <p:nvPr/>
        </p:nvSpPr>
        <p:spPr>
          <a:xfrm>
            <a:off x="6832396" y="2202262"/>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9" name="Graphic 58" descr="Gavel with solid fill">
            <a:extLst>
              <a:ext uri="{FF2B5EF4-FFF2-40B4-BE49-F238E27FC236}">
                <a16:creationId xmlns:a16="http://schemas.microsoft.com/office/drawing/2014/main" id="{4FCF024C-8C53-21FF-6D6A-4112E5CD438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243860" y="2618696"/>
            <a:ext cx="1687132" cy="1687132"/>
          </a:xfrm>
          <a:prstGeom prst="rect">
            <a:avLst/>
          </a:prstGeom>
        </p:spPr>
      </p:pic>
    </p:spTree>
    <p:extLst>
      <p:ext uri="{BB962C8B-B14F-4D97-AF65-F5344CB8AC3E}">
        <p14:creationId xmlns:p14="http://schemas.microsoft.com/office/powerpoint/2010/main" val="311398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2F3F71-FA69-1F98-8265-353683A858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53" t="4546"/>
          <a:stretch/>
        </p:blipFill>
        <p:spPr bwMode="auto">
          <a:xfrm>
            <a:off x="0" y="-15409"/>
            <a:ext cx="12192000" cy="6873409"/>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F4C78851-5D47-5838-A1FB-892FAA873F9E}"/>
              </a:ext>
            </a:extLst>
          </p:cNvPr>
          <p:cNvSpPr txBox="1"/>
          <p:nvPr/>
        </p:nvSpPr>
        <p:spPr>
          <a:xfrm>
            <a:off x="1858585" y="0"/>
            <a:ext cx="6096000"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USER REGISTRATION</a:t>
            </a:r>
            <a:r>
              <a:rPr lang="en-US" sz="1400" spc="-15" dirty="0">
                <a:solidFill>
                  <a:schemeClr val="bg1"/>
                </a:solidFill>
                <a:effectLst/>
                <a:latin typeface="Michroma" pitchFamily="2" charset="0"/>
                <a:ea typeface="Calibri" panose="020F0502020204030204" pitchFamily="34" charset="0"/>
                <a:cs typeface="Calibri" panose="020F0502020204030204" pitchFamily="34" charset="0"/>
              </a:rPr>
              <a:t>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79104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3A73E-04E4-33F6-BF8B-33526F8278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096" b="1"/>
          <a:stretch/>
        </p:blipFill>
        <p:spPr bwMode="auto">
          <a:xfrm>
            <a:off x="-1" y="0"/>
            <a:ext cx="12218863" cy="68580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5D2DBE51-28F4-6B4C-F37A-52F787C94F05}"/>
              </a:ext>
            </a:extLst>
          </p:cNvPr>
          <p:cNvSpPr txBox="1"/>
          <p:nvPr/>
        </p:nvSpPr>
        <p:spPr>
          <a:xfrm>
            <a:off x="3343215" y="0"/>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USER SUCCESSFUL REGISTRATION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13484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2C2CF3-7FEC-8625-B83B-54561FF98F15}"/>
              </a:ext>
            </a:extLst>
          </p:cNvPr>
          <p:cNvPicPr>
            <a:picLocks noChangeAspect="1"/>
          </p:cNvPicPr>
          <p:nvPr/>
        </p:nvPicPr>
        <p:blipFill rotWithShape="1">
          <a:blip r:embed="rId2"/>
          <a:srcRect l="4916"/>
          <a:stretch/>
        </p:blipFill>
        <p:spPr>
          <a:xfrm>
            <a:off x="-6867" y="0"/>
            <a:ext cx="12198867" cy="6858000"/>
          </a:xfrm>
          <a:prstGeom prst="rect">
            <a:avLst/>
          </a:prstGeom>
        </p:spPr>
      </p:pic>
      <p:sp>
        <p:nvSpPr>
          <p:cNvPr id="4" name="TextBox 3">
            <a:extLst>
              <a:ext uri="{FF2B5EF4-FFF2-40B4-BE49-F238E27FC236}">
                <a16:creationId xmlns:a16="http://schemas.microsoft.com/office/drawing/2014/main" id="{7BBFF3EE-954D-760F-9977-AD9024C41FE8}"/>
              </a:ext>
            </a:extLst>
          </p:cNvPr>
          <p:cNvSpPr txBox="1"/>
          <p:nvPr/>
        </p:nvSpPr>
        <p:spPr>
          <a:xfrm>
            <a:off x="8543865" y="0"/>
            <a:ext cx="6096000"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ADMIN REGISTRATION</a:t>
            </a:r>
            <a:r>
              <a:rPr lang="en-US" sz="1400" spc="-15" dirty="0">
                <a:solidFill>
                  <a:schemeClr val="bg1"/>
                </a:solidFill>
                <a:effectLst/>
                <a:latin typeface="Michroma" pitchFamily="2" charset="0"/>
                <a:ea typeface="Calibri" panose="020F0502020204030204" pitchFamily="34" charset="0"/>
                <a:cs typeface="Calibri" panose="020F0502020204030204" pitchFamily="34" charset="0"/>
              </a:rPr>
              <a:t>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400188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4AB0E4-93BC-D3FB-036F-3008741B60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961"/>
          <a:stretch/>
        </p:blipFill>
        <p:spPr bwMode="auto">
          <a:xfrm>
            <a:off x="-1" y="0"/>
            <a:ext cx="12260245" cy="68580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6C9F2A1A-8AA4-8D30-0FDE-0396E3CF7120}"/>
              </a:ext>
            </a:extLst>
          </p:cNvPr>
          <p:cNvSpPr txBox="1"/>
          <p:nvPr/>
        </p:nvSpPr>
        <p:spPr>
          <a:xfrm>
            <a:off x="3343215" y="0"/>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ADMIN </a:t>
            </a:r>
            <a:r>
              <a:rPr lang="en-US" sz="1400" spc="-15" dirty="0" err="1">
                <a:solidFill>
                  <a:schemeClr val="bg1"/>
                </a:solidFill>
                <a:latin typeface="Michroma" pitchFamily="2" charset="0"/>
                <a:ea typeface="Calibri" panose="020F0502020204030204" pitchFamily="34" charset="0"/>
                <a:cs typeface="Calibri" panose="020F0502020204030204" pitchFamily="34" charset="0"/>
              </a:rPr>
              <a:t>VERIFICATION</a:t>
            </a:r>
            <a:r>
              <a:rPr lang="en-US" sz="1400" dirty="0" err="1">
                <a:solidFill>
                  <a:schemeClr val="bg1"/>
                </a:solidFill>
                <a:effectLst/>
                <a:latin typeface="Michroma" pitchFamily="2" charset="0"/>
                <a:ea typeface="Calibri" panose="020F0502020204030204" pitchFamily="34" charset="0"/>
                <a:cs typeface="Calibri" panose="020F0502020204030204" pitchFamily="34" charset="0"/>
              </a:rPr>
              <a:t>page</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253508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81.jpeg">
            <a:extLst>
              <a:ext uri="{FF2B5EF4-FFF2-40B4-BE49-F238E27FC236}">
                <a16:creationId xmlns:a16="http://schemas.microsoft.com/office/drawing/2014/main" id="{A129F519-48B4-83A1-B5F3-675A2FA158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57"/>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3D46D6B-D621-8573-7074-39A7FBD7E946}"/>
              </a:ext>
            </a:extLst>
          </p:cNvPr>
          <p:cNvSpPr txBox="1"/>
          <p:nvPr/>
        </p:nvSpPr>
        <p:spPr>
          <a:xfrm>
            <a:off x="2245935" y="-34289"/>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ADMIN LOGIN</a:t>
            </a:r>
            <a:r>
              <a:rPr lang="en-US" sz="1400" spc="-15" dirty="0">
                <a:solidFill>
                  <a:schemeClr val="bg1"/>
                </a:solidFill>
                <a:effectLst/>
                <a:latin typeface="Michroma" pitchFamily="2" charset="0"/>
                <a:ea typeface="Calibri" panose="020F0502020204030204" pitchFamily="34" charset="0"/>
                <a:cs typeface="Calibri" panose="020F0502020204030204" pitchFamily="34" charset="0"/>
              </a:rPr>
              <a:t>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149537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0CC904-7826-190E-567B-08AF588971B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95" r="324"/>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58B077A4-A977-B8C0-DB44-9770E33C5D7D}"/>
              </a:ext>
            </a:extLst>
          </p:cNvPr>
          <p:cNvSpPr txBox="1"/>
          <p:nvPr/>
        </p:nvSpPr>
        <p:spPr>
          <a:xfrm>
            <a:off x="2245935" y="-34289"/>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ADMIN DASHBOARD</a:t>
            </a:r>
            <a:r>
              <a:rPr lang="en-US" sz="1400" spc="-15" dirty="0">
                <a:solidFill>
                  <a:schemeClr val="bg1"/>
                </a:solidFill>
                <a:effectLst/>
                <a:latin typeface="Michroma" pitchFamily="2" charset="0"/>
                <a:ea typeface="Calibri" panose="020F0502020204030204" pitchFamily="34" charset="0"/>
                <a:cs typeface="Calibri" panose="020F0502020204030204" pitchFamily="34" charset="0"/>
              </a:rPr>
              <a:t>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193328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EFFB22-5729-6DEF-583A-F81E0BCB2D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28" t="4577" b="2488"/>
          <a:stretch/>
        </p:blipFill>
        <p:spPr bwMode="auto">
          <a:xfrm>
            <a:off x="0" y="-1"/>
            <a:ext cx="12234509" cy="685800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480D24C-6BAA-C7A6-C81E-6AC27C436673}"/>
              </a:ext>
            </a:extLst>
          </p:cNvPr>
          <p:cNvSpPr txBox="1"/>
          <p:nvPr/>
        </p:nvSpPr>
        <p:spPr>
          <a:xfrm>
            <a:off x="1636335" y="0"/>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NEW ADMIN REQUEST PERMISSION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321094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40E06-2D04-27F4-CFC4-DBDE0C1E06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900"/>
          <a:stretch/>
        </p:blipFill>
        <p:spPr bwMode="auto">
          <a:xfrm>
            <a:off x="-1" y="0"/>
            <a:ext cx="12192001" cy="68580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54DE0AD-27EC-91DF-56C7-082061F33EB9}"/>
              </a:ext>
            </a:extLst>
          </p:cNvPr>
          <p:cNvSpPr txBox="1"/>
          <p:nvPr/>
        </p:nvSpPr>
        <p:spPr>
          <a:xfrm>
            <a:off x="2225615" y="0"/>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USER INFO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137475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7CB217-864B-AD25-C609-0311A686C1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31"/>
          <a:stretch/>
        </p:blipFill>
        <p:spPr bwMode="auto">
          <a:xfrm>
            <a:off x="0" y="0"/>
            <a:ext cx="12224803" cy="68580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353C8A66-AB62-E136-9B8E-2584A3B22D17}"/>
              </a:ext>
            </a:extLst>
          </p:cNvPr>
          <p:cNvSpPr txBox="1"/>
          <p:nvPr/>
        </p:nvSpPr>
        <p:spPr>
          <a:xfrm>
            <a:off x="2225615" y="0"/>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ADMIN INFO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341468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9A0CA1-DCCA-6013-D1DB-60E72373A0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813"/>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BE03B95A-3404-7D81-8C66-84EAE9F5D8C4}"/>
              </a:ext>
            </a:extLst>
          </p:cNvPr>
          <p:cNvSpPr txBox="1"/>
          <p:nvPr/>
        </p:nvSpPr>
        <p:spPr>
          <a:xfrm>
            <a:off x="2408495" y="0"/>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ADMIN INFO EDIT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287394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4920A5D-3211-752C-63D5-AE0F6577BCDA}"/>
              </a:ext>
            </a:extLst>
          </p:cNvPr>
          <p:cNvSpPr txBox="1"/>
          <p:nvPr/>
        </p:nvSpPr>
        <p:spPr>
          <a:xfrm>
            <a:off x="4452599" y="4125353"/>
            <a:ext cx="1295828" cy="160020"/>
          </a:xfrm>
          <a:prstGeom prst="roundRect">
            <a:avLst>
              <a:gd name="adj" fmla="val 40271"/>
            </a:avLst>
          </a:prstGeom>
          <a:noFill/>
          <a:effectLst/>
        </p:spPr>
        <p:txBody>
          <a:bodyPr wrap="square" lIns="0" tIns="0" rIns="0" bIns="0" rtlCol="0" anchor="ctr" anchorCtr="0">
            <a:spAutoFit/>
          </a:bodyPr>
          <a:lstStyle/>
          <a:p>
            <a:pPr algn="ctr"/>
            <a:r>
              <a:rPr lang="en-IN" sz="800" dirty="0">
                <a:solidFill>
                  <a:schemeClr val="bg1"/>
                </a:solidFill>
              </a:rPr>
              <a:t>SYSTEM DESIGN</a:t>
            </a:r>
          </a:p>
        </p:txBody>
      </p:sp>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1CD3DFB0-B0D8-BE20-75AD-C67DC616AF7F}"/>
                  </a:ext>
                </a:extLst>
              </p:cNvPr>
              <p:cNvGraphicFramePr>
                <a:graphicFrameLocks noChangeAspect="1"/>
              </p:cNvGraphicFramePr>
              <p:nvPr/>
            </p:nvGraphicFramePr>
            <p:xfrm>
              <a:off x="4425932" y="3293729"/>
              <a:ext cx="1295827" cy="728903"/>
            </p:xfrm>
            <a:graphic>
              <a:graphicData uri="http://schemas.microsoft.com/office/powerpoint/2016/sectionzoom">
                <psez:sectionZm>
                  <psez:sectionZmObj sectionId="{1A7AC937-271A-4E25-868D-7917CDAA25CC}">
                    <psez:zmPr id="{DE000EA0-766C-491D-9EED-CAE83D9AD29E}" transitionDur="500">
                      <p166:blipFill xmlns:p166="http://schemas.microsoft.com/office/powerpoint/2016/6/main">
                        <a:blip r:embed="rId4"/>
                        <a:stretch>
                          <a:fillRect/>
                        </a:stretch>
                      </p166:blipFill>
                      <p166:spPr xmlns:p166="http://schemas.microsoft.com/office/powerpoint/2016/6/main">
                        <a:xfrm>
                          <a:off x="0" y="0"/>
                          <a:ext cx="1295827" cy="728903"/>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25" name="Section Zoom 24">
                <a:hlinkClick r:id="rId5" action="ppaction://hlinksldjump"/>
                <a:extLst>
                  <a:ext uri="{FF2B5EF4-FFF2-40B4-BE49-F238E27FC236}">
                    <a16:creationId xmlns:a16="http://schemas.microsoft.com/office/drawing/2014/main" id="{1CD3DFB0-B0D8-BE20-75AD-C67DC616AF7F}"/>
                  </a:ext>
                </a:extLst>
              </p:cNvPr>
              <p:cNvPicPr>
                <a:picLocks noGrp="1" noRot="1" noChangeAspect="1" noMove="1" noResize="1" noEditPoints="1" noAdjustHandles="1" noChangeArrowheads="1" noChangeShapeType="1"/>
              </p:cNvPicPr>
              <p:nvPr/>
            </p:nvPicPr>
            <p:blipFill>
              <a:blip r:embed="rId6"/>
              <a:stretch>
                <a:fillRect/>
              </a:stretch>
            </p:blipFill>
            <p:spPr>
              <a:xfrm>
                <a:off x="4425932" y="3293729"/>
                <a:ext cx="1295827" cy="728903"/>
              </a:xfrm>
              <a:prstGeom prst="roundRect">
                <a:avLst>
                  <a:gd name="adj" fmla="val 8594"/>
                </a:avLst>
              </a:prstGeom>
              <a:solidFill>
                <a:srgbClr val="FFFFFF">
                  <a:shade val="85000"/>
                </a:srgbClr>
              </a:solidFill>
              <a:ln>
                <a:noFill/>
              </a:ln>
              <a:effectLst/>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0371FA0C-DEAA-263C-BA41-6F394EC65E22}"/>
                  </a:ext>
                </a:extLst>
              </p:cNvPr>
              <p:cNvGraphicFramePr>
                <a:graphicFrameLocks noChangeAspect="1"/>
              </p:cNvGraphicFramePr>
              <p:nvPr/>
            </p:nvGraphicFramePr>
            <p:xfrm>
              <a:off x="1462570" y="3293956"/>
              <a:ext cx="1295828" cy="728903"/>
            </p:xfrm>
            <a:graphic>
              <a:graphicData uri="http://schemas.microsoft.com/office/powerpoint/2016/sectionzoom">
                <psez:sectionZm>
                  <psez:sectionZmObj sectionId="{5713451D-DC79-44D3-9D73-623102B82A2E}">
                    <psez:zmPr id="{DA143366-3C68-41EE-A5A3-537FD1243371}" transitionDur="500">
                      <p166:blipFill xmlns:p166="http://schemas.microsoft.com/office/powerpoint/2016/6/main">
                        <a:blip r:embed="rId7"/>
                        <a:stretch>
                          <a:fillRect/>
                        </a:stretch>
                      </p166:blipFill>
                      <p166:spPr xmlns:p166="http://schemas.microsoft.com/office/powerpoint/2016/6/main">
                        <a:xfrm>
                          <a:off x="0" y="0"/>
                          <a:ext cx="1295828" cy="728903"/>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17" name="Section Zoom 16">
                <a:hlinkClick r:id="rId8" action="ppaction://hlinksldjump"/>
                <a:extLst>
                  <a:ext uri="{FF2B5EF4-FFF2-40B4-BE49-F238E27FC236}">
                    <a16:creationId xmlns:a16="http://schemas.microsoft.com/office/drawing/2014/main" id="{0371FA0C-DEAA-263C-BA41-6F394EC65E22}"/>
                  </a:ext>
                </a:extLst>
              </p:cNvPr>
              <p:cNvPicPr>
                <a:picLocks noGrp="1" noRot="1" noChangeAspect="1" noMove="1" noResize="1" noEditPoints="1" noAdjustHandles="1" noChangeArrowheads="1" noChangeShapeType="1"/>
              </p:cNvPicPr>
              <p:nvPr/>
            </p:nvPicPr>
            <p:blipFill>
              <a:blip r:embed="rId9"/>
              <a:stretch>
                <a:fillRect/>
              </a:stretch>
            </p:blipFill>
            <p:spPr>
              <a:xfrm>
                <a:off x="1462570" y="3293956"/>
                <a:ext cx="1295828" cy="728903"/>
              </a:xfrm>
              <a:prstGeom prst="roundRect">
                <a:avLst>
                  <a:gd name="adj" fmla="val 8594"/>
                </a:avLst>
              </a:prstGeom>
              <a:solidFill>
                <a:srgbClr val="FFFFFF">
                  <a:shade val="85000"/>
                </a:srgbClr>
              </a:solidFill>
              <a:ln>
                <a:noFill/>
              </a:ln>
              <a:effectLst/>
            </p:spPr>
          </p:pic>
        </mc:Fallback>
      </mc:AlternateContent>
      <p:sp>
        <p:nvSpPr>
          <p:cNvPr id="14" name="TextBox 13">
            <a:extLst>
              <a:ext uri="{FF2B5EF4-FFF2-40B4-BE49-F238E27FC236}">
                <a16:creationId xmlns:a16="http://schemas.microsoft.com/office/drawing/2014/main" id="{7444CD2E-0243-A78C-3DA2-502417E6DF21}"/>
              </a:ext>
            </a:extLst>
          </p:cNvPr>
          <p:cNvSpPr txBox="1"/>
          <p:nvPr/>
        </p:nvSpPr>
        <p:spPr>
          <a:xfrm>
            <a:off x="1550831" y="4105803"/>
            <a:ext cx="1119306" cy="200025"/>
          </a:xfrm>
          <a:prstGeom prst="roundRect">
            <a:avLst>
              <a:gd name="adj" fmla="val 40271"/>
            </a:avLst>
          </a:prstGeom>
          <a:noFill/>
          <a:effectLst/>
        </p:spPr>
        <p:txBody>
          <a:bodyPr wrap="square" lIns="0" tIns="0" rIns="0" bIns="0" rtlCol="0" anchor="ctr" anchorCtr="0">
            <a:spAutoFit/>
          </a:bodyPr>
          <a:lstStyle/>
          <a:p>
            <a:pPr algn="ctr"/>
            <a:r>
              <a:rPr lang="en-IN" sz="1000" dirty="0">
                <a:solidFill>
                  <a:schemeClr val="bg1"/>
                </a:solidFill>
              </a:rPr>
              <a:t>ABOUT US</a:t>
            </a:r>
          </a:p>
        </p:txBody>
      </p:sp>
      <p:sp useBgFill="1">
        <p:nvSpPr>
          <p:cNvPr id="22" name="Rectangle: Rounded Corners 21">
            <a:hlinkHover r:id="rId10" action="ppaction://hlinksldjump"/>
            <a:extLst>
              <a:ext uri="{FF2B5EF4-FFF2-40B4-BE49-F238E27FC236}">
                <a16:creationId xmlns:a16="http://schemas.microsoft.com/office/drawing/2014/main" id="{C1F0E51F-F4AD-A51C-3831-BB39EB19174A}"/>
              </a:ext>
            </a:extLst>
          </p:cNvPr>
          <p:cNvSpPr/>
          <p:nvPr/>
        </p:nvSpPr>
        <p:spPr>
          <a:xfrm>
            <a:off x="746439" y="59099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descr="User with solid fill">
            <a:extLst>
              <a:ext uri="{FF2B5EF4-FFF2-40B4-BE49-F238E27FC236}">
                <a16:creationId xmlns:a16="http://schemas.microsoft.com/office/drawing/2014/main" id="{4A11A1F2-822E-909E-53F5-E74CE91641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93847" y="1138408"/>
            <a:ext cx="1425181" cy="1425181"/>
          </a:xfrm>
          <a:prstGeom prst="rect">
            <a:avLst/>
          </a:prstGeom>
          <a:effectLst>
            <a:outerShdw blurRad="63500" sx="102000" sy="102000" algn="ctr" rotWithShape="0">
              <a:prstClr val="black">
                <a:alpha val="40000"/>
              </a:prstClr>
            </a:outerShdw>
          </a:effectLst>
        </p:spPr>
      </p:pic>
      <p:sp useBgFill="1">
        <p:nvSpPr>
          <p:cNvPr id="2" name="Rectangle: Rounded Corners 1">
            <a:extLst>
              <a:ext uri="{FF2B5EF4-FFF2-40B4-BE49-F238E27FC236}">
                <a16:creationId xmlns:a16="http://schemas.microsoft.com/office/drawing/2014/main" id="{BDD0C485-6FB7-8519-0C63-7D668BC24294}"/>
              </a:ext>
            </a:extLst>
          </p:cNvPr>
          <p:cNvSpPr/>
          <p:nvPr/>
        </p:nvSpPr>
        <p:spPr>
          <a:xfrm>
            <a:off x="3813846" y="613181"/>
            <a:ext cx="2520000" cy="2520000"/>
          </a:xfrm>
          <a:prstGeom prst="roundRect">
            <a:avLst/>
          </a:prstGeom>
          <a:effectLst>
            <a:innerShdw blurRad="177800" dist="101600" dir="16200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Presentation with pie chart with solid fill">
            <a:extLst>
              <a:ext uri="{FF2B5EF4-FFF2-40B4-BE49-F238E27FC236}">
                <a16:creationId xmlns:a16="http://schemas.microsoft.com/office/drawing/2014/main" id="{59F5CFEB-D564-9806-6FAF-701D32BA400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34425" y="610936"/>
            <a:ext cx="717469" cy="717469"/>
          </a:xfrm>
          <a:prstGeom prst="rect">
            <a:avLst/>
          </a:prstGeom>
        </p:spPr>
      </p:pic>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C09CB712-2272-B762-7397-8756221B545E}"/>
                  </a:ext>
                </a:extLst>
              </p:cNvPr>
              <p:cNvGraphicFramePr>
                <a:graphicFrameLocks noChangeAspect="1"/>
              </p:cNvGraphicFramePr>
              <p:nvPr>
                <p:extLst>
                  <p:ext uri="{D42A27DB-BD31-4B8C-83A1-F6EECF244321}">
                    <p14:modId xmlns:p14="http://schemas.microsoft.com/office/powerpoint/2010/main" val="3148220612"/>
                  </p:ext>
                </p:extLst>
              </p:nvPr>
            </p:nvGraphicFramePr>
            <p:xfrm>
              <a:off x="3988255" y="1260151"/>
              <a:ext cx="2254469" cy="1268139"/>
            </p:xfrm>
            <a:graphic>
              <a:graphicData uri="http://schemas.microsoft.com/office/powerpoint/2016/sectionzoom">
                <psez:sectionZm>
                  <psez:sectionZmObj sectionId="{1A7AC937-271A-4E25-868D-7917CDAA25CC}">
                    <psez:zmPr id="{DE000EA0-766C-491D-9EED-CAE83D9AD29E}" transitionDur="500">
                      <p166:blipFill xmlns:p166="http://schemas.microsoft.com/office/powerpoint/2016/6/main">
                        <a:blip r:embed="rId15"/>
                        <a:stretch>
                          <a:fillRect/>
                        </a:stretch>
                      </p166:blipFill>
                      <p166:spPr xmlns:p166="http://schemas.microsoft.com/office/powerpoint/2016/6/main">
                        <a:xfrm>
                          <a:off x="0" y="0"/>
                          <a:ext cx="2254469" cy="1268139"/>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5" name="Section Zoom 4">
                <a:hlinkClick r:id="rId5" action="ppaction://hlinksldjump"/>
                <a:extLst>
                  <a:ext uri="{FF2B5EF4-FFF2-40B4-BE49-F238E27FC236}">
                    <a16:creationId xmlns:a16="http://schemas.microsoft.com/office/drawing/2014/main" id="{C09CB712-2272-B762-7397-8756221B545E}"/>
                  </a:ext>
                </a:extLst>
              </p:cNvPr>
              <p:cNvPicPr>
                <a:picLocks noGrp="1" noRot="1" noChangeAspect="1" noMove="1" noResize="1" noEditPoints="1" noAdjustHandles="1" noChangeArrowheads="1" noChangeShapeType="1"/>
              </p:cNvPicPr>
              <p:nvPr/>
            </p:nvPicPr>
            <p:blipFill>
              <a:blip r:embed="rId16"/>
              <a:stretch>
                <a:fillRect/>
              </a:stretch>
            </p:blipFill>
            <p:spPr>
              <a:xfrm>
                <a:off x="3988255" y="1260151"/>
                <a:ext cx="2254469" cy="1268139"/>
              </a:xfrm>
              <a:prstGeom prst="roundRect">
                <a:avLst>
                  <a:gd name="adj" fmla="val 8594"/>
                </a:avLst>
              </a:prstGeom>
              <a:solidFill>
                <a:srgbClr val="FFFFFF">
                  <a:shade val="85000"/>
                </a:srgbClr>
              </a:solidFill>
              <a:ln>
                <a:noFill/>
              </a:ln>
              <a:effectLst/>
            </p:spPr>
          </p:pic>
        </mc:Fallback>
      </mc:AlternateContent>
      <p:sp useBgFill="1">
        <p:nvSpPr>
          <p:cNvPr id="6" name="TextBox 5">
            <a:extLst>
              <a:ext uri="{FF2B5EF4-FFF2-40B4-BE49-F238E27FC236}">
                <a16:creationId xmlns:a16="http://schemas.microsoft.com/office/drawing/2014/main" id="{16E29F6A-4F8C-AFAE-0EB4-B9717566120E}"/>
              </a:ext>
            </a:extLst>
          </p:cNvPr>
          <p:cNvSpPr txBox="1"/>
          <p:nvPr/>
        </p:nvSpPr>
        <p:spPr>
          <a:xfrm>
            <a:off x="4091991" y="2728192"/>
            <a:ext cx="2046999" cy="280035"/>
          </a:xfrm>
          <a:prstGeom prst="roundRect">
            <a:avLst>
              <a:gd name="adj" fmla="val 40271"/>
            </a:avLst>
          </a:prstGeom>
          <a:effectLst>
            <a:outerShdw blurRad="317500" sx="102000" sy="102000" algn="ctr" rotWithShape="0">
              <a:schemeClr val="bg1"/>
            </a:outerShdw>
          </a:effectLst>
        </p:spPr>
        <p:txBody>
          <a:bodyPr wrap="square" lIns="0" tIns="0" rIns="0" bIns="0" rtlCol="0" anchor="ctr" anchorCtr="0">
            <a:spAutoFit/>
          </a:bodyPr>
          <a:lstStyle/>
          <a:p>
            <a:pPr algn="ctr"/>
            <a:r>
              <a:rPr lang="en-IN" sz="1400" dirty="0">
                <a:solidFill>
                  <a:schemeClr val="bg1"/>
                </a:solidFill>
              </a:rPr>
              <a:t>SYSTEM DESIGN</a:t>
            </a:r>
          </a:p>
        </p:txBody>
      </p:sp>
      <p:sp useBgFill="1">
        <p:nvSpPr>
          <p:cNvPr id="8" name="Rectangle: Rounded Corners 7">
            <a:hlinkHover r:id="rId17" action="ppaction://hlinksldjump"/>
            <a:extLst>
              <a:ext uri="{FF2B5EF4-FFF2-40B4-BE49-F238E27FC236}">
                <a16:creationId xmlns:a16="http://schemas.microsoft.com/office/drawing/2014/main" id="{18E1AE97-2FE9-FFA4-2070-287FCA348A4E}"/>
              </a:ext>
            </a:extLst>
          </p:cNvPr>
          <p:cNvSpPr/>
          <p:nvPr/>
        </p:nvSpPr>
        <p:spPr>
          <a:xfrm>
            <a:off x="746439" y="3747002"/>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Graphic 8" descr="Computer with solid fill">
            <a:extLst>
              <a:ext uri="{FF2B5EF4-FFF2-40B4-BE49-F238E27FC236}">
                <a16:creationId xmlns:a16="http://schemas.microsoft.com/office/drawing/2014/main" id="{180E744F-451A-3327-A6D4-4E39E523696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5594" y="4055310"/>
            <a:ext cx="1781686" cy="1781686"/>
          </a:xfrm>
          <a:prstGeom prst="rect">
            <a:avLst/>
          </a:prstGeom>
        </p:spPr>
      </p:pic>
      <p:sp useBgFill="1">
        <p:nvSpPr>
          <p:cNvPr id="11" name="Rectangle: Rounded Corners 10">
            <a:hlinkHover r:id="rId8" action="ppaction://hlinksldjump"/>
            <a:extLst>
              <a:ext uri="{FF2B5EF4-FFF2-40B4-BE49-F238E27FC236}">
                <a16:creationId xmlns:a16="http://schemas.microsoft.com/office/drawing/2014/main" id="{8D37B493-4610-C326-D345-C8D72E836F0E}"/>
              </a:ext>
            </a:extLst>
          </p:cNvPr>
          <p:cNvSpPr/>
          <p:nvPr/>
        </p:nvSpPr>
        <p:spPr>
          <a:xfrm>
            <a:off x="3813846" y="376570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Open book with solid fill">
            <a:extLst>
              <a:ext uri="{FF2B5EF4-FFF2-40B4-BE49-F238E27FC236}">
                <a16:creationId xmlns:a16="http://schemas.microsoft.com/office/drawing/2014/main" id="{05973FA1-0DEC-5A20-56FE-F04920C6209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46339" y="4079495"/>
            <a:ext cx="1855013" cy="1855013"/>
          </a:xfrm>
          <a:prstGeom prst="rect">
            <a:avLst/>
          </a:prstGeom>
        </p:spPr>
      </p:pic>
      <p:sp useBgFill="1">
        <p:nvSpPr>
          <p:cNvPr id="16" name="Rectangle: Rounded Corners 15">
            <a:hlinkHover r:id="rId17" action="ppaction://hlinksldjump"/>
            <a:extLst>
              <a:ext uri="{FF2B5EF4-FFF2-40B4-BE49-F238E27FC236}">
                <a16:creationId xmlns:a16="http://schemas.microsoft.com/office/drawing/2014/main" id="{7C05DE19-F1E9-02B8-AA31-069F55B005A4}"/>
              </a:ext>
            </a:extLst>
          </p:cNvPr>
          <p:cNvSpPr/>
          <p:nvPr/>
        </p:nvSpPr>
        <p:spPr>
          <a:xfrm>
            <a:off x="6854810" y="2202262"/>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8" name="Freeform: Shape 17">
            <a:hlinkHover r:id="rId22" action="ppaction://hlinksldjump"/>
            <a:extLst>
              <a:ext uri="{FF2B5EF4-FFF2-40B4-BE49-F238E27FC236}">
                <a16:creationId xmlns:a16="http://schemas.microsoft.com/office/drawing/2014/main" id="{08D6B8DE-8865-8667-4C6A-A5B788C86D08}"/>
              </a:ext>
            </a:extLst>
          </p:cNvPr>
          <p:cNvSpPr/>
          <p:nvPr/>
        </p:nvSpPr>
        <p:spPr>
          <a:xfrm>
            <a:off x="20100" y="0"/>
            <a:ext cx="12192000" cy="6858000"/>
          </a:xfrm>
          <a:custGeom>
            <a:avLst/>
            <a:gdLst>
              <a:gd name="connsiteX0" fmla="*/ 4233854 w 12192000"/>
              <a:gd name="connsiteY0" fmla="*/ 3774057 h 6858000"/>
              <a:gd name="connsiteX1" fmla="*/ 3813846 w 12192000"/>
              <a:gd name="connsiteY1" fmla="*/ 4194065 h 6858000"/>
              <a:gd name="connsiteX2" fmla="*/ 3813846 w 12192000"/>
              <a:gd name="connsiteY2" fmla="*/ 5874049 h 6858000"/>
              <a:gd name="connsiteX3" fmla="*/ 4233854 w 12192000"/>
              <a:gd name="connsiteY3" fmla="*/ 6294057 h 6858000"/>
              <a:gd name="connsiteX4" fmla="*/ 5913838 w 12192000"/>
              <a:gd name="connsiteY4" fmla="*/ 6294057 h 6858000"/>
              <a:gd name="connsiteX5" fmla="*/ 6333846 w 12192000"/>
              <a:gd name="connsiteY5" fmla="*/ 5874049 h 6858000"/>
              <a:gd name="connsiteX6" fmla="*/ 6333846 w 12192000"/>
              <a:gd name="connsiteY6" fmla="*/ 4194065 h 6858000"/>
              <a:gd name="connsiteX7" fmla="*/ 5913838 w 12192000"/>
              <a:gd name="connsiteY7" fmla="*/ 3774057 h 6858000"/>
              <a:gd name="connsiteX8" fmla="*/ 1166445 w 12192000"/>
              <a:gd name="connsiteY8" fmla="*/ 3747002 h 6858000"/>
              <a:gd name="connsiteX9" fmla="*/ 746437 w 12192000"/>
              <a:gd name="connsiteY9" fmla="*/ 4167010 h 6858000"/>
              <a:gd name="connsiteX10" fmla="*/ 746437 w 12192000"/>
              <a:gd name="connsiteY10" fmla="*/ 5846994 h 6858000"/>
              <a:gd name="connsiteX11" fmla="*/ 1166445 w 12192000"/>
              <a:gd name="connsiteY11" fmla="*/ 6267002 h 6858000"/>
              <a:gd name="connsiteX12" fmla="*/ 2846429 w 12192000"/>
              <a:gd name="connsiteY12" fmla="*/ 6267002 h 6858000"/>
              <a:gd name="connsiteX13" fmla="*/ 3266437 w 12192000"/>
              <a:gd name="connsiteY13" fmla="*/ 5846994 h 6858000"/>
              <a:gd name="connsiteX14" fmla="*/ 3266437 w 12192000"/>
              <a:gd name="connsiteY14" fmla="*/ 4167010 h 6858000"/>
              <a:gd name="connsiteX15" fmla="*/ 2846429 w 12192000"/>
              <a:gd name="connsiteY15" fmla="*/ 3747002 h 6858000"/>
              <a:gd name="connsiteX16" fmla="*/ 7249730 w 12192000"/>
              <a:gd name="connsiteY16" fmla="*/ 2202262 h 6858000"/>
              <a:gd name="connsiteX17" fmla="*/ 6829722 w 12192000"/>
              <a:gd name="connsiteY17" fmla="*/ 2622270 h 6858000"/>
              <a:gd name="connsiteX18" fmla="*/ 6829722 w 12192000"/>
              <a:gd name="connsiteY18" fmla="*/ 4302254 h 6858000"/>
              <a:gd name="connsiteX19" fmla="*/ 7249730 w 12192000"/>
              <a:gd name="connsiteY19" fmla="*/ 4722262 h 6858000"/>
              <a:gd name="connsiteX20" fmla="*/ 8929714 w 12192000"/>
              <a:gd name="connsiteY20" fmla="*/ 4722262 h 6858000"/>
              <a:gd name="connsiteX21" fmla="*/ 9349722 w 12192000"/>
              <a:gd name="connsiteY21" fmla="*/ 4302254 h 6858000"/>
              <a:gd name="connsiteX22" fmla="*/ 9349722 w 12192000"/>
              <a:gd name="connsiteY22" fmla="*/ 2622270 h 6858000"/>
              <a:gd name="connsiteX23" fmla="*/ 8929714 w 12192000"/>
              <a:gd name="connsiteY23" fmla="*/ 2202262 h 6858000"/>
              <a:gd name="connsiteX24" fmla="*/ 4233855 w 12192000"/>
              <a:gd name="connsiteY24" fmla="*/ 590999 h 6858000"/>
              <a:gd name="connsiteX25" fmla="*/ 3813847 w 12192000"/>
              <a:gd name="connsiteY25" fmla="*/ 1011007 h 6858000"/>
              <a:gd name="connsiteX26" fmla="*/ 3813847 w 12192000"/>
              <a:gd name="connsiteY26" fmla="*/ 2690991 h 6858000"/>
              <a:gd name="connsiteX27" fmla="*/ 4233855 w 12192000"/>
              <a:gd name="connsiteY27" fmla="*/ 3110999 h 6858000"/>
              <a:gd name="connsiteX28" fmla="*/ 5913839 w 12192000"/>
              <a:gd name="connsiteY28" fmla="*/ 3110999 h 6858000"/>
              <a:gd name="connsiteX29" fmla="*/ 6333847 w 12192000"/>
              <a:gd name="connsiteY29" fmla="*/ 2690991 h 6858000"/>
              <a:gd name="connsiteX30" fmla="*/ 6333847 w 12192000"/>
              <a:gd name="connsiteY30" fmla="*/ 1011007 h 6858000"/>
              <a:gd name="connsiteX31" fmla="*/ 5913839 w 12192000"/>
              <a:gd name="connsiteY31" fmla="*/ 590999 h 6858000"/>
              <a:gd name="connsiteX32" fmla="*/ 1166447 w 12192000"/>
              <a:gd name="connsiteY32" fmla="*/ 590999 h 6858000"/>
              <a:gd name="connsiteX33" fmla="*/ 746439 w 12192000"/>
              <a:gd name="connsiteY33" fmla="*/ 1011007 h 6858000"/>
              <a:gd name="connsiteX34" fmla="*/ 746439 w 12192000"/>
              <a:gd name="connsiteY34" fmla="*/ 2690991 h 6858000"/>
              <a:gd name="connsiteX35" fmla="*/ 1166447 w 12192000"/>
              <a:gd name="connsiteY35" fmla="*/ 3110999 h 6858000"/>
              <a:gd name="connsiteX36" fmla="*/ 2846431 w 12192000"/>
              <a:gd name="connsiteY36" fmla="*/ 3110999 h 6858000"/>
              <a:gd name="connsiteX37" fmla="*/ 3266439 w 12192000"/>
              <a:gd name="connsiteY37" fmla="*/ 2690991 h 6858000"/>
              <a:gd name="connsiteX38" fmla="*/ 3266439 w 12192000"/>
              <a:gd name="connsiteY38" fmla="*/ 1011007 h 6858000"/>
              <a:gd name="connsiteX39" fmla="*/ 2846431 w 12192000"/>
              <a:gd name="connsiteY39" fmla="*/ 59099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0 w 12192000"/>
              <a:gd name="connsiteY4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4233854" y="3774057"/>
                </a:moveTo>
                <a:cubicBezTo>
                  <a:pt x="4001890" y="3774057"/>
                  <a:pt x="3813846" y="3962101"/>
                  <a:pt x="3813846" y="4194065"/>
                </a:cubicBezTo>
                <a:lnTo>
                  <a:pt x="3813846" y="5874049"/>
                </a:lnTo>
                <a:cubicBezTo>
                  <a:pt x="3813846" y="6106013"/>
                  <a:pt x="4001890" y="6294057"/>
                  <a:pt x="4233854" y="6294057"/>
                </a:cubicBezTo>
                <a:lnTo>
                  <a:pt x="5913838" y="6294057"/>
                </a:lnTo>
                <a:cubicBezTo>
                  <a:pt x="6145802" y="6294057"/>
                  <a:pt x="6333846" y="6106013"/>
                  <a:pt x="6333846" y="5874049"/>
                </a:cubicBezTo>
                <a:lnTo>
                  <a:pt x="6333846" y="4194065"/>
                </a:lnTo>
                <a:cubicBezTo>
                  <a:pt x="6333846" y="3962101"/>
                  <a:pt x="6145802" y="3774057"/>
                  <a:pt x="5913838" y="3774057"/>
                </a:cubicBezTo>
                <a:close/>
                <a:moveTo>
                  <a:pt x="1166445" y="3747002"/>
                </a:moveTo>
                <a:cubicBezTo>
                  <a:pt x="934481" y="3747002"/>
                  <a:pt x="746437" y="3935046"/>
                  <a:pt x="746437" y="4167010"/>
                </a:cubicBezTo>
                <a:lnTo>
                  <a:pt x="746437" y="5846994"/>
                </a:lnTo>
                <a:cubicBezTo>
                  <a:pt x="746437" y="6078958"/>
                  <a:pt x="934481" y="6267002"/>
                  <a:pt x="1166445" y="6267002"/>
                </a:cubicBezTo>
                <a:lnTo>
                  <a:pt x="2846429" y="6267002"/>
                </a:lnTo>
                <a:cubicBezTo>
                  <a:pt x="3078393" y="6267002"/>
                  <a:pt x="3266437" y="6078958"/>
                  <a:pt x="3266437" y="5846994"/>
                </a:cubicBezTo>
                <a:lnTo>
                  <a:pt x="3266437" y="4167010"/>
                </a:lnTo>
                <a:cubicBezTo>
                  <a:pt x="3266437" y="3935046"/>
                  <a:pt x="3078393" y="3747002"/>
                  <a:pt x="2846429" y="3747002"/>
                </a:cubicBezTo>
                <a:close/>
                <a:moveTo>
                  <a:pt x="7249730" y="2202262"/>
                </a:moveTo>
                <a:cubicBezTo>
                  <a:pt x="7017766" y="2202262"/>
                  <a:pt x="6829722" y="2390306"/>
                  <a:pt x="6829722" y="2622270"/>
                </a:cubicBezTo>
                <a:lnTo>
                  <a:pt x="6829722" y="4302254"/>
                </a:lnTo>
                <a:cubicBezTo>
                  <a:pt x="6829722" y="4534218"/>
                  <a:pt x="7017766" y="4722262"/>
                  <a:pt x="7249730" y="4722262"/>
                </a:cubicBezTo>
                <a:lnTo>
                  <a:pt x="8929714" y="4722262"/>
                </a:lnTo>
                <a:cubicBezTo>
                  <a:pt x="9161678" y="4722262"/>
                  <a:pt x="9349722" y="4534218"/>
                  <a:pt x="9349722" y="4302254"/>
                </a:cubicBezTo>
                <a:lnTo>
                  <a:pt x="9349722" y="2622270"/>
                </a:lnTo>
                <a:cubicBezTo>
                  <a:pt x="9349722" y="2390306"/>
                  <a:pt x="9161678" y="2202262"/>
                  <a:pt x="8929714" y="2202262"/>
                </a:cubicBezTo>
                <a:close/>
                <a:moveTo>
                  <a:pt x="4233855" y="590999"/>
                </a:moveTo>
                <a:cubicBezTo>
                  <a:pt x="4001891" y="590999"/>
                  <a:pt x="3813847" y="779043"/>
                  <a:pt x="3813847" y="1011007"/>
                </a:cubicBezTo>
                <a:lnTo>
                  <a:pt x="3813847" y="2690991"/>
                </a:lnTo>
                <a:cubicBezTo>
                  <a:pt x="3813847" y="2922955"/>
                  <a:pt x="4001891" y="3110999"/>
                  <a:pt x="4233855" y="3110999"/>
                </a:cubicBezTo>
                <a:lnTo>
                  <a:pt x="5913839" y="3110999"/>
                </a:lnTo>
                <a:cubicBezTo>
                  <a:pt x="6145803" y="3110999"/>
                  <a:pt x="6333847" y="2922955"/>
                  <a:pt x="6333847" y="2690991"/>
                </a:cubicBezTo>
                <a:lnTo>
                  <a:pt x="6333847" y="1011007"/>
                </a:lnTo>
                <a:cubicBezTo>
                  <a:pt x="6333847" y="779043"/>
                  <a:pt x="6145803" y="590999"/>
                  <a:pt x="5913839" y="590999"/>
                </a:cubicBezTo>
                <a:close/>
                <a:moveTo>
                  <a:pt x="1166447" y="590999"/>
                </a:moveTo>
                <a:cubicBezTo>
                  <a:pt x="934483" y="590999"/>
                  <a:pt x="746439" y="779043"/>
                  <a:pt x="746439" y="1011007"/>
                </a:cubicBezTo>
                <a:lnTo>
                  <a:pt x="746439" y="2690991"/>
                </a:lnTo>
                <a:cubicBezTo>
                  <a:pt x="746439" y="2922955"/>
                  <a:pt x="934483" y="3110999"/>
                  <a:pt x="1166447" y="3110999"/>
                </a:cubicBezTo>
                <a:lnTo>
                  <a:pt x="2846431" y="3110999"/>
                </a:lnTo>
                <a:cubicBezTo>
                  <a:pt x="3078395" y="3110999"/>
                  <a:pt x="3266439" y="2922955"/>
                  <a:pt x="3266439" y="2690991"/>
                </a:cubicBezTo>
                <a:lnTo>
                  <a:pt x="3266439" y="1011007"/>
                </a:lnTo>
                <a:cubicBezTo>
                  <a:pt x="3266439" y="779043"/>
                  <a:pt x="3078395" y="590999"/>
                  <a:pt x="2846431" y="590999"/>
                </a:cubicBezTo>
                <a:close/>
                <a:moveTo>
                  <a:pt x="0" y="0"/>
                </a:moveTo>
                <a:lnTo>
                  <a:pt x="12192000" y="0"/>
                </a:lnTo>
                <a:lnTo>
                  <a:pt x="12192000" y="6858000"/>
                </a:lnTo>
                <a:lnTo>
                  <a:pt x="0" y="6858000"/>
                </a:lnTo>
                <a:close/>
              </a:path>
            </a:pathLst>
          </a:custGeom>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9" name="Graphic 18" descr="Gavel with solid fill">
            <a:extLst>
              <a:ext uri="{FF2B5EF4-FFF2-40B4-BE49-F238E27FC236}">
                <a16:creationId xmlns:a16="http://schemas.microsoft.com/office/drawing/2014/main" id="{0B3532F5-F34A-D06F-9DC2-3129D09DA3A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243860" y="2618696"/>
            <a:ext cx="1687132" cy="1687132"/>
          </a:xfrm>
          <a:prstGeom prst="rect">
            <a:avLst/>
          </a:prstGeom>
        </p:spPr>
      </p:pic>
      <p:sp useBgFill="1">
        <p:nvSpPr>
          <p:cNvPr id="20" name="Rectangle: Rounded Corners 19">
            <a:extLst>
              <a:ext uri="{FF2B5EF4-FFF2-40B4-BE49-F238E27FC236}">
                <a16:creationId xmlns:a16="http://schemas.microsoft.com/office/drawing/2014/main" id="{E4771379-35C3-7AF1-A700-FD4A370E0B03}"/>
              </a:ext>
            </a:extLst>
          </p:cNvPr>
          <p:cNvSpPr/>
          <p:nvPr/>
        </p:nvSpPr>
        <p:spPr>
          <a:xfrm>
            <a:off x="6881251" y="577401"/>
            <a:ext cx="5095393" cy="1023696"/>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ONLINE MUSIC STREAMING PLATFORM </a:t>
            </a:r>
          </a:p>
        </p:txBody>
      </p:sp>
      <p:sp useBgFill="1">
        <p:nvSpPr>
          <p:cNvPr id="21" name="Rectangle: Rounded Corners 20">
            <a:extLst>
              <a:ext uri="{FF2B5EF4-FFF2-40B4-BE49-F238E27FC236}">
                <a16:creationId xmlns:a16="http://schemas.microsoft.com/office/drawing/2014/main" id="{D0C974A6-036E-F086-8808-6DA64E8CAD42}"/>
              </a:ext>
            </a:extLst>
          </p:cNvPr>
          <p:cNvSpPr/>
          <p:nvPr/>
        </p:nvSpPr>
        <p:spPr>
          <a:xfrm>
            <a:off x="7137626" y="1746459"/>
            <a:ext cx="4419600" cy="22352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hroma" pitchFamily="2" charset="0"/>
              </a:rPr>
              <a:t>C</a:t>
            </a:r>
            <a:r>
              <a:rPr lang="en-IN" dirty="0">
                <a:latin typeface="Michroma" pitchFamily="2" charset="0"/>
              </a:rPr>
              <a:t>ONTENTS :</a:t>
            </a:r>
          </a:p>
        </p:txBody>
      </p:sp>
    </p:spTree>
    <p:extLst>
      <p:ext uri="{BB962C8B-B14F-4D97-AF65-F5344CB8AC3E}">
        <p14:creationId xmlns:p14="http://schemas.microsoft.com/office/powerpoint/2010/main" val="28768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D168F1-F6F4-65F9-09B3-AFD3E0976F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311"/>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A0F6F177-0287-CE2D-493B-9D2BC0B1237D}"/>
              </a:ext>
            </a:extLst>
          </p:cNvPr>
          <p:cNvSpPr txBox="1"/>
          <p:nvPr/>
        </p:nvSpPr>
        <p:spPr>
          <a:xfrm>
            <a:off x="2408495" y="0"/>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USER INFO EDIT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88404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CA9DB-0ACF-75EB-E611-BF32C069FA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096"/>
          <a:stretch/>
        </p:blipFill>
        <p:spPr bwMode="auto">
          <a:xfrm>
            <a:off x="-1" y="0"/>
            <a:ext cx="12222755" cy="68580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A5192848-ABD0-125D-3634-BD849939F16A}"/>
              </a:ext>
            </a:extLst>
          </p:cNvPr>
          <p:cNvSpPr txBox="1"/>
          <p:nvPr/>
        </p:nvSpPr>
        <p:spPr>
          <a:xfrm>
            <a:off x="2581215" y="0"/>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EVENT UPLOAD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275032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FF7A30-3415-0C42-D5E9-74B4CCD2B5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551" r="1165" b="1567"/>
          <a:stretch/>
        </p:blipFill>
        <p:spPr bwMode="auto">
          <a:xfrm>
            <a:off x="0" y="0"/>
            <a:ext cx="12246088" cy="68580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06FCEAB4-7638-A04E-8D3D-6A5E0DAE7BCE}"/>
              </a:ext>
            </a:extLst>
          </p:cNvPr>
          <p:cNvSpPr txBox="1"/>
          <p:nvPr/>
        </p:nvSpPr>
        <p:spPr>
          <a:xfrm>
            <a:off x="2581215" y="0"/>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EVENTS </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281743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6D3B7B-8EF7-D678-7B51-F8A373D4F0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42528" cy="6858000"/>
          </a:xfrm>
          <a:prstGeom prst="rect">
            <a:avLst/>
          </a:prstGeom>
        </p:spPr>
      </p:pic>
      <p:sp>
        <p:nvSpPr>
          <p:cNvPr id="3" name="TextBox 2">
            <a:extLst>
              <a:ext uri="{FF2B5EF4-FFF2-40B4-BE49-F238E27FC236}">
                <a16:creationId xmlns:a16="http://schemas.microsoft.com/office/drawing/2014/main" id="{ED38C288-74EA-A99A-2CE8-2270138561C0}"/>
              </a:ext>
            </a:extLst>
          </p:cNvPr>
          <p:cNvSpPr txBox="1"/>
          <p:nvPr/>
        </p:nvSpPr>
        <p:spPr>
          <a:xfrm>
            <a:off x="2581215" y="0"/>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MUSIC STREAMING PLATFORM MAIN web</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223835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6F19D9-7623-42E0-58D2-004C0F19F0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261317" cy="6858000"/>
          </a:xfrm>
          <a:prstGeom prst="rect">
            <a:avLst/>
          </a:prstGeom>
        </p:spPr>
      </p:pic>
      <p:sp>
        <p:nvSpPr>
          <p:cNvPr id="3" name="TextBox 2">
            <a:extLst>
              <a:ext uri="{FF2B5EF4-FFF2-40B4-BE49-F238E27FC236}">
                <a16:creationId xmlns:a16="http://schemas.microsoft.com/office/drawing/2014/main" id="{4C2BAF3E-CB5D-B2A7-9155-A58EE3E4A59D}"/>
              </a:ext>
            </a:extLst>
          </p:cNvPr>
          <p:cNvSpPr txBox="1"/>
          <p:nvPr/>
        </p:nvSpPr>
        <p:spPr>
          <a:xfrm>
            <a:off x="2581215" y="0"/>
            <a:ext cx="589349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ROCKBALLADS MUSIC STREAMING web</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35583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F166DD-3072-CF56-829D-0326349AB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78174" cy="6858000"/>
          </a:xfrm>
          <a:prstGeom prst="rect">
            <a:avLst/>
          </a:prstGeom>
        </p:spPr>
      </p:pic>
      <p:sp>
        <p:nvSpPr>
          <p:cNvPr id="3" name="TextBox 2">
            <a:extLst>
              <a:ext uri="{FF2B5EF4-FFF2-40B4-BE49-F238E27FC236}">
                <a16:creationId xmlns:a16="http://schemas.microsoft.com/office/drawing/2014/main" id="{A0000779-83D5-7AB6-35F2-265A012F237E}"/>
              </a:ext>
            </a:extLst>
          </p:cNvPr>
          <p:cNvSpPr txBox="1"/>
          <p:nvPr/>
        </p:nvSpPr>
        <p:spPr>
          <a:xfrm>
            <a:off x="2817854" y="0"/>
            <a:ext cx="654246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RABINDRASANGEET MUSIC STREAMING web</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26763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9C7D8A-CC9E-C42B-F0E1-0068EAA07F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4" name="TextBox 3">
            <a:extLst>
              <a:ext uri="{FF2B5EF4-FFF2-40B4-BE49-F238E27FC236}">
                <a16:creationId xmlns:a16="http://schemas.microsoft.com/office/drawing/2014/main" id="{51AD5B9E-C94C-ADE7-FF0F-0DA2CC00B599}"/>
              </a:ext>
            </a:extLst>
          </p:cNvPr>
          <p:cNvSpPr txBox="1"/>
          <p:nvPr/>
        </p:nvSpPr>
        <p:spPr>
          <a:xfrm>
            <a:off x="2817854" y="0"/>
            <a:ext cx="6542465" cy="307777"/>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NAZRULGEETI MUSIC STREAMING web</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198077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F6B0DA-7F39-9560-46F8-D5CF339508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942"/>
          <a:stretch/>
        </p:blipFill>
        <p:spPr bwMode="auto">
          <a:xfrm>
            <a:off x="0" y="84580"/>
            <a:ext cx="6096000" cy="3259837"/>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591D9307-6F6D-C467-D387-BCD7BA9AC0FC}"/>
              </a:ext>
            </a:extLst>
          </p:cNvPr>
          <p:cNvPicPr>
            <a:picLocks noChangeAspect="1"/>
          </p:cNvPicPr>
          <p:nvPr/>
        </p:nvPicPr>
        <p:blipFill>
          <a:blip r:embed="rId3" cstate="print">
            <a:extLst>
              <a:ext uri="{28A0092B-C50C-407E-A947-70E740481C1C}">
                <a14:useLocalDpi xmlns:a14="http://schemas.microsoft.com/office/drawing/2010/main" val="0"/>
              </a:ext>
            </a:extLst>
          </a:blip>
          <a:srcRect t="185" b="185"/>
          <a:stretch>
            <a:fillRect/>
          </a:stretch>
        </p:blipFill>
        <p:spPr bwMode="auto">
          <a:xfrm>
            <a:off x="6096000" y="84579"/>
            <a:ext cx="6096000" cy="3259837"/>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C9467BC7-77C2-5968-3EB1-71F4E47F7054}"/>
              </a:ext>
            </a:extLst>
          </p:cNvPr>
          <p:cNvPicPr>
            <a:picLocks noChangeAspect="1"/>
          </p:cNvPicPr>
          <p:nvPr/>
        </p:nvPicPr>
        <p:blipFill>
          <a:blip r:embed="rId4" cstate="print">
            <a:extLst>
              <a:ext uri="{28A0092B-C50C-407E-A947-70E740481C1C}">
                <a14:useLocalDpi xmlns:a14="http://schemas.microsoft.com/office/drawing/2010/main" val="0"/>
              </a:ext>
            </a:extLst>
          </a:blip>
          <a:srcRect l="204" r="204"/>
          <a:stretch>
            <a:fillRect/>
          </a:stretch>
        </p:blipFill>
        <p:spPr bwMode="auto">
          <a:xfrm>
            <a:off x="6095999" y="3513583"/>
            <a:ext cx="6096000" cy="3259837"/>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A2893B1-83C3-623C-C7A8-3C52DDEDCA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3513584"/>
            <a:ext cx="6096000" cy="3259837"/>
          </a:xfrm>
          <a:prstGeom prst="rect">
            <a:avLst/>
          </a:prstGeom>
        </p:spPr>
      </p:pic>
      <p:sp>
        <p:nvSpPr>
          <p:cNvPr id="6" name="Arrow: Right 5">
            <a:extLst>
              <a:ext uri="{FF2B5EF4-FFF2-40B4-BE49-F238E27FC236}">
                <a16:creationId xmlns:a16="http://schemas.microsoft.com/office/drawing/2014/main" id="{95C068F1-7B47-7A9E-2691-71393C936687}"/>
              </a:ext>
            </a:extLst>
          </p:cNvPr>
          <p:cNvSpPr/>
          <p:nvPr/>
        </p:nvSpPr>
        <p:spPr>
          <a:xfrm>
            <a:off x="5808978" y="1615440"/>
            <a:ext cx="574041" cy="51816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Arrow: Right 6">
            <a:extLst>
              <a:ext uri="{FF2B5EF4-FFF2-40B4-BE49-F238E27FC236}">
                <a16:creationId xmlns:a16="http://schemas.microsoft.com/office/drawing/2014/main" id="{4182BA3E-71CB-A8D8-2665-4359BBC14A38}"/>
              </a:ext>
            </a:extLst>
          </p:cNvPr>
          <p:cNvSpPr/>
          <p:nvPr/>
        </p:nvSpPr>
        <p:spPr>
          <a:xfrm rot="5400000">
            <a:off x="8856980" y="3169920"/>
            <a:ext cx="574041" cy="51816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9BDAB146-A9C5-71AD-73F1-2F6ACA89C2CC}"/>
              </a:ext>
            </a:extLst>
          </p:cNvPr>
          <p:cNvSpPr/>
          <p:nvPr/>
        </p:nvSpPr>
        <p:spPr>
          <a:xfrm rot="10800000">
            <a:off x="5687057" y="4743196"/>
            <a:ext cx="574041" cy="51816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AF8656B1-4FAF-1059-6426-7DF8BC1D506D}"/>
              </a:ext>
            </a:extLst>
          </p:cNvPr>
          <p:cNvSpPr txBox="1"/>
          <p:nvPr/>
        </p:nvSpPr>
        <p:spPr>
          <a:xfrm>
            <a:off x="9673312" y="3736794"/>
            <a:ext cx="2516145" cy="518161"/>
          </a:xfrm>
          <a:prstGeom prst="rect">
            <a:avLst/>
          </a:prstGeom>
          <a:noFill/>
        </p:spPr>
        <p:txBody>
          <a:bodyPr wrap="square">
            <a:spAutoFit/>
          </a:bodyPr>
          <a:lstStyle/>
          <a:p>
            <a:r>
              <a:rPr lang="en-US" sz="1400" spc="-15" dirty="0">
                <a:solidFill>
                  <a:schemeClr val="bg1"/>
                </a:solidFill>
                <a:latin typeface="Michroma" pitchFamily="2" charset="0"/>
                <a:ea typeface="Calibri" panose="020F0502020204030204" pitchFamily="34" charset="0"/>
                <a:cs typeface="Calibri" panose="020F0502020204030204" pitchFamily="34" charset="0"/>
              </a:rPr>
              <a:t>USER PLAYLIST &amp; UPLOAD web</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page</a:t>
            </a:r>
            <a:r>
              <a:rPr lang="en-US" sz="1400" dirty="0">
                <a:solidFill>
                  <a:schemeClr val="bg1"/>
                </a:solidFill>
                <a:latin typeface="Michroma" pitchFamily="2" charset="0"/>
                <a:ea typeface="Calibri" panose="020F0502020204030204" pitchFamily="34" charset="0"/>
                <a:cs typeface="Calibri" panose="020F0502020204030204" pitchFamily="34" charset="0"/>
              </a:rPr>
              <a:t>s</a:t>
            </a:r>
            <a:r>
              <a:rPr lang="en-US" sz="1400" dirty="0">
                <a:solidFill>
                  <a:schemeClr val="bg1"/>
                </a:solidFill>
                <a:effectLst/>
                <a:latin typeface="Michroma" pitchFamily="2" charset="0"/>
                <a:ea typeface="Calibri" panose="020F0502020204030204" pitchFamily="34" charset="0"/>
                <a:cs typeface="Calibri" panose="020F0502020204030204" pitchFamily="34" charset="0"/>
              </a:rPr>
              <a:t> </a:t>
            </a:r>
            <a:endParaRPr lang="en-IN" sz="1400" dirty="0">
              <a:solidFill>
                <a:schemeClr val="bg1"/>
              </a:solidFill>
              <a:latin typeface="Michroma" pitchFamily="2" charset="0"/>
            </a:endParaRPr>
          </a:p>
        </p:txBody>
      </p:sp>
    </p:spTree>
    <p:extLst>
      <p:ext uri="{BB962C8B-B14F-4D97-AF65-F5344CB8AC3E}">
        <p14:creationId xmlns:p14="http://schemas.microsoft.com/office/powerpoint/2010/main" val="3840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BC04A-26E3-D0FE-98EB-46C1271D9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36BADC7-11A4-C56A-06E5-D03593083DA4}"/>
              </a:ext>
            </a:extLst>
          </p:cNvPr>
          <p:cNvSpPr txBox="1"/>
          <p:nvPr/>
        </p:nvSpPr>
        <p:spPr>
          <a:xfrm>
            <a:off x="327804" y="584992"/>
            <a:ext cx="8531524" cy="6019981"/>
          </a:xfrm>
          <a:prstGeom prst="rect">
            <a:avLst/>
          </a:prstGeom>
          <a:noFill/>
        </p:spPr>
        <p:txBody>
          <a:bodyPr wrap="square">
            <a:spAutoFit/>
          </a:bodyPr>
          <a:lstStyle/>
          <a:p>
            <a:pPr marR="918845" algn="just">
              <a:lnSpc>
                <a:spcPct val="115000"/>
              </a:lnSpc>
            </a:pPr>
            <a:r>
              <a:rPr lang="en-US" sz="1200" dirty="0">
                <a:solidFill>
                  <a:schemeClr val="bg1"/>
                </a:solidFill>
                <a:effectLst/>
                <a:latin typeface="Michroma" pitchFamily="2" charset="0"/>
                <a:ea typeface="Calibri" panose="020F0502020204030204" pitchFamily="34" charset="0"/>
              </a:rPr>
              <a:t>In future we would like to keep working on this project and make new</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additions</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to</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provide</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users</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with</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more</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advanced</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features</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and</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more</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detailed information. We have set our sights on the following additions</a:t>
            </a:r>
            <a:r>
              <a:rPr lang="en-US" sz="1200" spc="5"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in</a:t>
            </a:r>
            <a:r>
              <a:rPr lang="en-US" sz="1200" spc="-10" dirty="0">
                <a:solidFill>
                  <a:schemeClr val="bg1"/>
                </a:solidFill>
                <a:effectLst/>
                <a:latin typeface="Michroma" pitchFamily="2" charset="0"/>
                <a:ea typeface="Calibri" panose="020F0502020204030204" pitchFamily="34" charset="0"/>
              </a:rPr>
              <a:t> </a:t>
            </a:r>
            <a:r>
              <a:rPr lang="en-US" sz="1200" dirty="0">
                <a:solidFill>
                  <a:schemeClr val="bg1"/>
                </a:solidFill>
                <a:effectLst/>
                <a:latin typeface="Michroma" pitchFamily="2" charset="0"/>
                <a:ea typeface="Calibri" panose="020F0502020204030204" pitchFamily="34" charset="0"/>
              </a:rPr>
              <a:t>future: -</a:t>
            </a:r>
          </a:p>
          <a:p>
            <a:pPr marR="918845" algn="just">
              <a:lnSpc>
                <a:spcPct val="115000"/>
              </a:lnSpc>
            </a:pP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Arial" panose="020B0604020202020204" pitchFamily="34" charset="0"/>
              <a:buChar char="•"/>
              <a:tabLst>
                <a:tab pos="457200" algn="l"/>
              </a:tabLst>
            </a:pPr>
            <a:r>
              <a:rPr lang="en-IN" sz="1200" b="1" dirty="0">
                <a:solidFill>
                  <a:srgbClr val="FF0000"/>
                </a:solidFill>
                <a:effectLst/>
                <a:latin typeface="Michroma" pitchFamily="2" charset="0"/>
                <a:ea typeface="Calibri" panose="020F0502020204030204" pitchFamily="34" charset="0"/>
              </a:rPr>
              <a:t>Enhanced Personalization Algorithms</a:t>
            </a:r>
            <a:r>
              <a:rPr lang="en-IN" sz="1200" dirty="0">
                <a:solidFill>
                  <a:srgbClr val="FF0000"/>
                </a:solidFill>
                <a:effectLst/>
                <a:latin typeface="Michroma" pitchFamily="2" charset="0"/>
                <a:ea typeface="Calibri" panose="020F0502020204030204" pitchFamily="34" charset="0"/>
              </a:rPr>
              <a:t>: </a:t>
            </a:r>
            <a:r>
              <a:rPr lang="en-IN" sz="1200" dirty="0">
                <a:solidFill>
                  <a:schemeClr val="bg1"/>
                </a:solidFill>
                <a:effectLst/>
                <a:latin typeface="Michroma" pitchFamily="2" charset="0"/>
                <a:ea typeface="Calibri" panose="020F0502020204030204" pitchFamily="34" charset="0"/>
              </a:rPr>
              <a:t>Invest in further refining and expanding our personalized recommendation algorithms. </a:t>
            </a:r>
          </a:p>
          <a:p>
            <a:pPr lvl="0" algn="just">
              <a:lnSpc>
                <a:spcPct val="115000"/>
              </a:lnSpc>
              <a:tabLst>
                <a:tab pos="457200" algn="l"/>
              </a:tabLst>
            </a:pP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Arial" panose="020B0604020202020204" pitchFamily="34" charset="0"/>
              <a:buChar char="•"/>
              <a:tabLst>
                <a:tab pos="457200" algn="l"/>
              </a:tabLst>
            </a:pPr>
            <a:r>
              <a:rPr lang="en-IN" sz="1200" b="1" dirty="0">
                <a:solidFill>
                  <a:srgbClr val="FFFF00"/>
                </a:solidFill>
                <a:effectLst/>
                <a:latin typeface="Michroma" pitchFamily="2" charset="0"/>
                <a:ea typeface="Calibri" panose="020F0502020204030204" pitchFamily="34" charset="0"/>
              </a:rPr>
              <a:t>Creation of Music Room</a:t>
            </a:r>
            <a:r>
              <a:rPr lang="en-IN" sz="1200" dirty="0">
                <a:solidFill>
                  <a:srgbClr val="FFFF00"/>
                </a:solidFill>
                <a:effectLst/>
                <a:latin typeface="Michroma" pitchFamily="2" charset="0"/>
                <a:ea typeface="Calibri" panose="020F0502020204030204" pitchFamily="34" charset="0"/>
              </a:rPr>
              <a:t>: </a:t>
            </a:r>
            <a:r>
              <a:rPr lang="en-IN" sz="1200" dirty="0">
                <a:solidFill>
                  <a:schemeClr val="bg1"/>
                </a:solidFill>
                <a:effectLst/>
                <a:latin typeface="Michroma" pitchFamily="2" charset="0"/>
                <a:ea typeface="Calibri" panose="020F0502020204030204" pitchFamily="34" charset="0"/>
              </a:rPr>
              <a:t>Users can join in a room and can experience various musical taste from all around the community they want to Collab.</a:t>
            </a:r>
          </a:p>
          <a:p>
            <a:pPr lvl="0" algn="just">
              <a:lnSpc>
                <a:spcPct val="115000"/>
              </a:lnSpc>
              <a:tabLst>
                <a:tab pos="457200" algn="l"/>
              </a:tabLst>
            </a:pP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Arial" panose="020B0604020202020204" pitchFamily="34" charset="0"/>
              <a:buChar char="•"/>
              <a:tabLst>
                <a:tab pos="457200" algn="l"/>
              </a:tabLst>
            </a:pPr>
            <a:r>
              <a:rPr lang="en-IN" sz="1200" b="1" dirty="0">
                <a:solidFill>
                  <a:srgbClr val="FF0000"/>
                </a:solidFill>
                <a:effectLst/>
                <a:latin typeface="Michroma" pitchFamily="2" charset="0"/>
                <a:ea typeface="Calibri" panose="020F0502020204030204" pitchFamily="34" charset="0"/>
              </a:rPr>
              <a:t>Integration of Social Features</a:t>
            </a:r>
            <a:r>
              <a:rPr lang="en-IN" sz="1200" dirty="0">
                <a:solidFill>
                  <a:srgbClr val="FF0000"/>
                </a:solidFill>
                <a:effectLst/>
                <a:latin typeface="Michroma" pitchFamily="2" charset="0"/>
                <a:ea typeface="Calibri" panose="020F0502020204030204" pitchFamily="34" charset="0"/>
              </a:rPr>
              <a:t>: </a:t>
            </a:r>
            <a:r>
              <a:rPr lang="en-IN" sz="1200" dirty="0">
                <a:solidFill>
                  <a:schemeClr val="bg1"/>
                </a:solidFill>
                <a:effectLst/>
                <a:latin typeface="Michroma" pitchFamily="2" charset="0"/>
                <a:ea typeface="Calibri" panose="020F0502020204030204" pitchFamily="34" charset="0"/>
              </a:rPr>
              <a:t>Expand the social aspect of the platform by integrating features such as user profiles, social sharing, collaborative playlists, and real-time interaction between users.</a:t>
            </a:r>
          </a:p>
          <a:p>
            <a:pPr lvl="0" algn="just">
              <a:lnSpc>
                <a:spcPct val="115000"/>
              </a:lnSpc>
              <a:tabLst>
                <a:tab pos="457200" algn="l"/>
              </a:tabLst>
            </a:pP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Arial" panose="020B0604020202020204" pitchFamily="34" charset="0"/>
              <a:buChar char="•"/>
              <a:tabLst>
                <a:tab pos="457200" algn="l"/>
              </a:tabLst>
            </a:pPr>
            <a:r>
              <a:rPr lang="en-IN" sz="1200" b="1" dirty="0">
                <a:solidFill>
                  <a:srgbClr val="FFFF00"/>
                </a:solidFill>
                <a:effectLst/>
                <a:latin typeface="Michroma" pitchFamily="2" charset="0"/>
                <a:ea typeface="Calibri" panose="020F0502020204030204" pitchFamily="34" charset="0"/>
              </a:rPr>
              <a:t>Expansion of Content Catalogue</a:t>
            </a:r>
            <a:r>
              <a:rPr lang="en-IN" sz="1200" dirty="0">
                <a:solidFill>
                  <a:srgbClr val="FFFF00"/>
                </a:solidFill>
                <a:effectLst/>
                <a:latin typeface="Michroma" pitchFamily="2" charset="0"/>
                <a:ea typeface="Calibri" panose="020F0502020204030204" pitchFamily="34" charset="0"/>
              </a:rPr>
              <a:t>: </a:t>
            </a:r>
            <a:r>
              <a:rPr lang="en-IN" sz="1200" dirty="0">
                <a:solidFill>
                  <a:schemeClr val="bg1"/>
                </a:solidFill>
                <a:effectLst/>
                <a:latin typeface="Michroma" pitchFamily="2" charset="0"/>
                <a:ea typeface="Calibri" panose="020F0502020204030204" pitchFamily="34" charset="0"/>
              </a:rPr>
              <a:t>Continuously expand and diversify the platform's content catalogue by partnering with more record labels, independent artists, and music distributors. </a:t>
            </a:r>
          </a:p>
          <a:p>
            <a:pPr marL="342900" lvl="0" indent="-342900" algn="just">
              <a:lnSpc>
                <a:spcPct val="115000"/>
              </a:lnSpc>
              <a:buFont typeface="Arial" panose="020B0604020202020204" pitchFamily="34" charset="0"/>
              <a:buChar char="•"/>
              <a:tabLst>
                <a:tab pos="457200" algn="l"/>
              </a:tabLst>
            </a:pP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Arial" panose="020B0604020202020204" pitchFamily="34" charset="0"/>
              <a:buChar char="•"/>
              <a:tabLst>
                <a:tab pos="457200" algn="l"/>
              </a:tabLst>
            </a:pPr>
            <a:r>
              <a:rPr lang="en-IN" sz="1200" b="1" dirty="0">
                <a:solidFill>
                  <a:srgbClr val="FF0000"/>
                </a:solidFill>
                <a:effectLst/>
                <a:latin typeface="Michroma" pitchFamily="2" charset="0"/>
                <a:ea typeface="Calibri" panose="020F0502020204030204" pitchFamily="34" charset="0"/>
              </a:rPr>
              <a:t>Enhanced Audio Quality and Formats</a:t>
            </a:r>
            <a:r>
              <a:rPr lang="en-IN" sz="1200" dirty="0">
                <a:solidFill>
                  <a:srgbClr val="FF0000"/>
                </a:solidFill>
                <a:effectLst/>
                <a:latin typeface="Michroma" pitchFamily="2" charset="0"/>
                <a:ea typeface="Calibri" panose="020F0502020204030204" pitchFamily="34" charset="0"/>
              </a:rPr>
              <a:t>: </a:t>
            </a:r>
            <a:r>
              <a:rPr lang="en-IN" sz="1200" dirty="0">
                <a:solidFill>
                  <a:schemeClr val="bg1"/>
                </a:solidFill>
                <a:effectLst/>
                <a:latin typeface="Michroma" pitchFamily="2" charset="0"/>
                <a:ea typeface="Calibri" panose="020F0502020204030204" pitchFamily="34" charset="0"/>
              </a:rPr>
              <a:t>Invest in offering higher-quality audio streaming options, such as lossless audio formats or support for immersive audio technologies like Dolby Atmos and Sony 360 Reality Audio.</a:t>
            </a:r>
          </a:p>
          <a:p>
            <a:pPr lvl="0" algn="just">
              <a:lnSpc>
                <a:spcPct val="115000"/>
              </a:lnSpc>
              <a:tabLst>
                <a:tab pos="457200" algn="l"/>
              </a:tabLst>
            </a:pP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Arial" panose="020B0604020202020204" pitchFamily="34" charset="0"/>
              <a:buChar char="•"/>
              <a:tabLst>
                <a:tab pos="457200" algn="l"/>
              </a:tabLst>
            </a:pPr>
            <a:r>
              <a:rPr lang="en-IN" sz="1200" b="1" dirty="0">
                <a:solidFill>
                  <a:srgbClr val="FFFF00"/>
                </a:solidFill>
                <a:effectLst/>
                <a:latin typeface="Michroma" pitchFamily="2" charset="0"/>
                <a:ea typeface="Calibri" panose="020F0502020204030204" pitchFamily="34" charset="0"/>
              </a:rPr>
              <a:t>Continuous Performance Optimization</a:t>
            </a:r>
            <a:r>
              <a:rPr lang="en-IN" sz="1200" dirty="0">
                <a:solidFill>
                  <a:srgbClr val="FFFF00"/>
                </a:solidFill>
                <a:effectLst/>
                <a:latin typeface="Michroma" pitchFamily="2" charset="0"/>
                <a:ea typeface="Calibri" panose="020F0502020204030204" pitchFamily="34" charset="0"/>
              </a:rPr>
              <a:t>: </a:t>
            </a:r>
            <a:r>
              <a:rPr lang="en-IN" sz="1200" dirty="0">
                <a:solidFill>
                  <a:schemeClr val="bg1"/>
                </a:solidFill>
                <a:effectLst/>
                <a:latin typeface="Michroma" pitchFamily="2" charset="0"/>
                <a:ea typeface="Calibri" panose="020F0502020204030204" pitchFamily="34" charset="0"/>
              </a:rPr>
              <a:t>Implement ongoing performance optimization efforts to ensure the platform remains fast, reliable, and scalable as user traffic grows</a:t>
            </a:r>
          </a:p>
          <a:p>
            <a:pPr lvl="0" algn="just">
              <a:lnSpc>
                <a:spcPct val="115000"/>
              </a:lnSpc>
              <a:tabLst>
                <a:tab pos="457200" algn="l"/>
              </a:tabLst>
            </a:pPr>
            <a:endParaRPr lang="en-IN" sz="1200" dirty="0">
              <a:solidFill>
                <a:schemeClr val="bg1"/>
              </a:solidFill>
              <a:effectLst/>
              <a:latin typeface="Michroma" pitchFamily="2" charset="0"/>
              <a:ea typeface="Calibri" panose="020F0502020204030204" pitchFamily="34" charset="0"/>
            </a:endParaRPr>
          </a:p>
          <a:p>
            <a:pPr marL="342900" lvl="0" indent="-342900" algn="just">
              <a:lnSpc>
                <a:spcPct val="115000"/>
              </a:lnSpc>
              <a:buFont typeface="Arial" panose="020B0604020202020204" pitchFamily="34" charset="0"/>
              <a:buChar char="•"/>
              <a:tabLst>
                <a:tab pos="457200" algn="l"/>
              </a:tabLst>
            </a:pPr>
            <a:r>
              <a:rPr lang="en-IN" sz="1200" b="1" dirty="0">
                <a:solidFill>
                  <a:srgbClr val="FF0000"/>
                </a:solidFill>
                <a:effectLst/>
                <a:latin typeface="Michroma" pitchFamily="2" charset="0"/>
                <a:ea typeface="Calibri" panose="020F0502020204030204" pitchFamily="34" charset="0"/>
              </a:rPr>
              <a:t>Data Security and Privacy</a:t>
            </a:r>
            <a:r>
              <a:rPr lang="en-IN" sz="1200" dirty="0">
                <a:solidFill>
                  <a:srgbClr val="FF0000"/>
                </a:solidFill>
                <a:effectLst/>
                <a:latin typeface="Michroma" pitchFamily="2" charset="0"/>
                <a:ea typeface="Calibri" panose="020F0502020204030204" pitchFamily="34" charset="0"/>
              </a:rPr>
              <a:t>: </a:t>
            </a:r>
            <a:r>
              <a:rPr lang="en-IN" sz="1200" dirty="0">
                <a:solidFill>
                  <a:schemeClr val="bg1"/>
                </a:solidFill>
                <a:effectLst/>
                <a:latin typeface="Michroma" pitchFamily="2" charset="0"/>
                <a:ea typeface="Calibri" panose="020F0502020204030204" pitchFamily="34" charset="0"/>
              </a:rPr>
              <a:t>Strengthen data security measures and privacy protections to safeguard user data and comply with regulatory requirements. </a:t>
            </a:r>
          </a:p>
        </p:txBody>
      </p:sp>
      <p:sp>
        <p:nvSpPr>
          <p:cNvPr id="6" name="TextBox 5">
            <a:extLst>
              <a:ext uri="{FF2B5EF4-FFF2-40B4-BE49-F238E27FC236}">
                <a16:creationId xmlns:a16="http://schemas.microsoft.com/office/drawing/2014/main" id="{4F56C988-8732-7E54-C13A-B423254568D5}"/>
              </a:ext>
            </a:extLst>
          </p:cNvPr>
          <p:cNvSpPr txBox="1"/>
          <p:nvPr/>
        </p:nvSpPr>
        <p:spPr>
          <a:xfrm>
            <a:off x="646981" y="646981"/>
            <a:ext cx="184731" cy="369332"/>
          </a:xfrm>
          <a:prstGeom prst="rect">
            <a:avLst/>
          </a:prstGeom>
          <a:noFill/>
        </p:spPr>
        <p:txBody>
          <a:bodyPr wrap="none" rtlCol="0">
            <a:spAutoFit/>
          </a:bodyPr>
          <a:lstStyle/>
          <a:p>
            <a:endParaRPr lang="en-IN" dirty="0"/>
          </a:p>
        </p:txBody>
      </p:sp>
      <p:sp>
        <p:nvSpPr>
          <p:cNvPr id="7" name="TextBox 6">
            <a:extLst>
              <a:ext uri="{FF2B5EF4-FFF2-40B4-BE49-F238E27FC236}">
                <a16:creationId xmlns:a16="http://schemas.microsoft.com/office/drawing/2014/main" id="{CBB06724-622F-A817-27B3-E16285371F51}"/>
              </a:ext>
            </a:extLst>
          </p:cNvPr>
          <p:cNvSpPr txBox="1"/>
          <p:nvPr/>
        </p:nvSpPr>
        <p:spPr>
          <a:xfrm>
            <a:off x="327804" y="215660"/>
            <a:ext cx="7361311" cy="369332"/>
          </a:xfrm>
          <a:prstGeom prst="rect">
            <a:avLst/>
          </a:prstGeom>
          <a:noFill/>
        </p:spPr>
        <p:txBody>
          <a:bodyPr wrap="none" rtlCol="0">
            <a:spAutoFit/>
          </a:bodyPr>
          <a:lstStyle/>
          <a:p>
            <a:pPr lvl="0">
              <a:spcBef>
                <a:spcPts val="300"/>
              </a:spcBef>
              <a:tabLst>
                <a:tab pos="2335530" algn="l"/>
              </a:tabLst>
            </a:pPr>
            <a:r>
              <a:rPr lang="en-US" sz="1800" b="1" kern="0" spc="0" dirty="0">
                <a:solidFill>
                  <a:schemeClr val="bg1"/>
                </a:solidFill>
                <a:effectLst/>
                <a:ea typeface="Times New Roman" panose="02020603050405020304" pitchFamily="18" charset="0"/>
              </a:rPr>
              <a:t>FUTURE SCOPE &amp; FURTHER ENHANCEMENTS</a:t>
            </a:r>
            <a:r>
              <a:rPr lang="en-IN" b="1" kern="0" spc="0" dirty="0">
                <a:solidFill>
                  <a:schemeClr val="bg1"/>
                </a:solidFill>
                <a:ea typeface="Calibri" panose="020F0502020204030204" pitchFamily="34" charset="0"/>
              </a:rPr>
              <a:t>:</a:t>
            </a:r>
            <a:endParaRPr lang="en-IN" sz="1800" b="1" kern="0" spc="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265340022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BC04A-26E3-D0FE-98EB-46C1271D9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36BADC7-11A4-C56A-06E5-D03593083DA4}"/>
              </a:ext>
            </a:extLst>
          </p:cNvPr>
          <p:cNvSpPr txBox="1"/>
          <p:nvPr/>
        </p:nvSpPr>
        <p:spPr>
          <a:xfrm>
            <a:off x="327804" y="646981"/>
            <a:ext cx="9463177" cy="2622128"/>
          </a:xfrm>
          <a:prstGeom prst="rect">
            <a:avLst/>
          </a:prstGeom>
          <a:noFill/>
        </p:spPr>
        <p:txBody>
          <a:bodyPr wrap="square">
            <a:spAutoFit/>
          </a:bodyPr>
          <a:lstStyle/>
          <a:p>
            <a:pPr marR="918845" algn="just">
              <a:lnSpc>
                <a:spcPct val="115000"/>
              </a:lnSpc>
            </a:pPr>
            <a:r>
              <a:rPr lang="en-US" sz="1200" dirty="0">
                <a:solidFill>
                  <a:schemeClr val="bg1"/>
                </a:solidFill>
                <a:effectLst/>
                <a:latin typeface="Michroma" pitchFamily="2" charset="0"/>
                <a:ea typeface="Calibri" panose="020F0502020204030204" pitchFamily="34" charset="0"/>
              </a:rPr>
              <a:t>To sum up, our music streaming platform web development project has obtained widespread praise and approbation from users not only within the organization but also outside. Its user interface that is highly intuitive, as well as the screens that are more user-friendly makes it very easy to use and navigate. Through the graphical user interface (GUI), this tool has become a very simple and effective product that highly improves efficiency and reduces effort for users.</a:t>
            </a:r>
          </a:p>
          <a:p>
            <a:pPr marR="918845" algn="just">
              <a:lnSpc>
                <a:spcPct val="115000"/>
              </a:lnSpc>
            </a:pPr>
            <a:r>
              <a:rPr lang="en-US" sz="1200" dirty="0">
                <a:solidFill>
                  <a:schemeClr val="bg1"/>
                </a:solidFill>
                <a:effectLst/>
                <a:latin typeface="Michroma" pitchFamily="2" charset="0"/>
                <a:ea typeface="Calibri" panose="020F0502020204030204" pitchFamily="34" charset="0"/>
              </a:rPr>
              <a:t>With the passage of time, looking back on the project, we see how the way in which users interact with music has changed. Through considering usability and functionality, we not only make a remarkable product but also serve as a foundation for enhanced productive and fun in the organization. We remain committed to constant improvement and enhancement of our platform, which should address the changing requirements of our clients and thus contribute to its recognized role in the digital environment.</a:t>
            </a:r>
          </a:p>
        </p:txBody>
      </p:sp>
      <p:sp>
        <p:nvSpPr>
          <p:cNvPr id="6" name="TextBox 5">
            <a:extLst>
              <a:ext uri="{FF2B5EF4-FFF2-40B4-BE49-F238E27FC236}">
                <a16:creationId xmlns:a16="http://schemas.microsoft.com/office/drawing/2014/main" id="{4F56C988-8732-7E54-C13A-B423254568D5}"/>
              </a:ext>
            </a:extLst>
          </p:cNvPr>
          <p:cNvSpPr txBox="1"/>
          <p:nvPr/>
        </p:nvSpPr>
        <p:spPr>
          <a:xfrm>
            <a:off x="646981" y="646981"/>
            <a:ext cx="184731" cy="369332"/>
          </a:xfrm>
          <a:prstGeom prst="rect">
            <a:avLst/>
          </a:prstGeom>
          <a:noFill/>
        </p:spPr>
        <p:txBody>
          <a:bodyPr wrap="none" rtlCol="0">
            <a:spAutoFit/>
          </a:bodyPr>
          <a:lstStyle/>
          <a:p>
            <a:endParaRPr lang="en-IN" dirty="0"/>
          </a:p>
        </p:txBody>
      </p:sp>
      <p:sp>
        <p:nvSpPr>
          <p:cNvPr id="7" name="TextBox 6">
            <a:extLst>
              <a:ext uri="{FF2B5EF4-FFF2-40B4-BE49-F238E27FC236}">
                <a16:creationId xmlns:a16="http://schemas.microsoft.com/office/drawing/2014/main" id="{CBB06724-622F-A817-27B3-E16285371F51}"/>
              </a:ext>
            </a:extLst>
          </p:cNvPr>
          <p:cNvSpPr txBox="1"/>
          <p:nvPr/>
        </p:nvSpPr>
        <p:spPr>
          <a:xfrm>
            <a:off x="327804" y="215660"/>
            <a:ext cx="2436886" cy="369332"/>
          </a:xfrm>
          <a:prstGeom prst="rect">
            <a:avLst/>
          </a:prstGeom>
          <a:noFill/>
        </p:spPr>
        <p:txBody>
          <a:bodyPr wrap="none" rtlCol="0">
            <a:spAutoFit/>
          </a:bodyPr>
          <a:lstStyle/>
          <a:p>
            <a:pPr lvl="0">
              <a:spcBef>
                <a:spcPts val="300"/>
              </a:spcBef>
              <a:tabLst>
                <a:tab pos="2335530" algn="l"/>
              </a:tabLst>
            </a:pPr>
            <a:r>
              <a:rPr lang="en-US" sz="1800" b="1" kern="0" spc="0" dirty="0">
                <a:solidFill>
                  <a:schemeClr val="bg1"/>
                </a:solidFill>
                <a:effectLst/>
                <a:ea typeface="Times New Roman" panose="02020603050405020304" pitchFamily="18" charset="0"/>
              </a:rPr>
              <a:t>CONCLUSION </a:t>
            </a:r>
            <a:r>
              <a:rPr lang="en-IN" b="1" kern="0" spc="0" dirty="0">
                <a:solidFill>
                  <a:schemeClr val="bg1"/>
                </a:solidFill>
                <a:ea typeface="Calibri" panose="020F0502020204030204" pitchFamily="34" charset="0"/>
              </a:rPr>
              <a:t>:</a:t>
            </a:r>
            <a:endParaRPr lang="en-IN" sz="1800" b="1" kern="0" spc="0" dirty="0">
              <a:solidFill>
                <a:schemeClr val="bg1"/>
              </a:solidFill>
              <a:effectLst/>
              <a:ea typeface="Times New Roman" panose="02020603050405020304" pitchFamily="18" charset="0"/>
            </a:endParaRPr>
          </a:p>
        </p:txBody>
      </p:sp>
      <p:sp>
        <p:nvSpPr>
          <p:cNvPr id="2" name="TextBox 1">
            <a:extLst>
              <a:ext uri="{FF2B5EF4-FFF2-40B4-BE49-F238E27FC236}">
                <a16:creationId xmlns:a16="http://schemas.microsoft.com/office/drawing/2014/main" id="{AC3F8F1B-D402-AF86-D3CD-CF7CF21EAC7C}"/>
              </a:ext>
            </a:extLst>
          </p:cNvPr>
          <p:cNvSpPr txBox="1"/>
          <p:nvPr/>
        </p:nvSpPr>
        <p:spPr>
          <a:xfrm>
            <a:off x="327804" y="3404226"/>
            <a:ext cx="2645276" cy="369332"/>
          </a:xfrm>
          <a:prstGeom prst="rect">
            <a:avLst/>
          </a:prstGeom>
          <a:noFill/>
        </p:spPr>
        <p:txBody>
          <a:bodyPr wrap="none" rtlCol="0">
            <a:spAutoFit/>
          </a:bodyPr>
          <a:lstStyle/>
          <a:p>
            <a:pPr lvl="0">
              <a:spcBef>
                <a:spcPts val="300"/>
              </a:spcBef>
              <a:tabLst>
                <a:tab pos="2335530" algn="l"/>
              </a:tabLst>
            </a:pPr>
            <a:r>
              <a:rPr lang="en-US" sz="1800" b="1" kern="0" spc="0" dirty="0">
                <a:solidFill>
                  <a:schemeClr val="bg1"/>
                </a:solidFill>
                <a:effectLst/>
                <a:ea typeface="Times New Roman" panose="02020603050405020304" pitchFamily="18" charset="0"/>
              </a:rPr>
              <a:t>BIBLIOGRAPHY </a:t>
            </a:r>
            <a:r>
              <a:rPr lang="en-IN" b="1" kern="0" spc="0" dirty="0">
                <a:solidFill>
                  <a:schemeClr val="bg1"/>
                </a:solidFill>
                <a:ea typeface="Calibri" panose="020F0502020204030204" pitchFamily="34" charset="0"/>
              </a:rPr>
              <a:t>:</a:t>
            </a:r>
            <a:endParaRPr lang="en-IN" sz="1800" b="1" kern="0" spc="0" dirty="0">
              <a:solidFill>
                <a:schemeClr val="bg1"/>
              </a:solidFill>
              <a:effectLst/>
              <a:ea typeface="Times New Roman" panose="02020603050405020304" pitchFamily="18" charset="0"/>
            </a:endParaRPr>
          </a:p>
        </p:txBody>
      </p:sp>
      <p:sp>
        <p:nvSpPr>
          <p:cNvPr id="8" name="TextBox 7">
            <a:extLst>
              <a:ext uri="{FF2B5EF4-FFF2-40B4-BE49-F238E27FC236}">
                <a16:creationId xmlns:a16="http://schemas.microsoft.com/office/drawing/2014/main" id="{AE851C31-643B-A0DC-5D1F-9EE293494E06}"/>
              </a:ext>
            </a:extLst>
          </p:cNvPr>
          <p:cNvSpPr txBox="1"/>
          <p:nvPr/>
        </p:nvSpPr>
        <p:spPr>
          <a:xfrm>
            <a:off x="327804" y="3915788"/>
            <a:ext cx="6163572" cy="1374735"/>
          </a:xfrm>
          <a:prstGeom prst="rect">
            <a:avLst/>
          </a:prstGeom>
          <a:noFill/>
        </p:spPr>
        <p:txBody>
          <a:bodyPr wrap="square">
            <a:spAutoFit/>
          </a:bodyPr>
          <a:lstStyle/>
          <a:p>
            <a:pPr marL="342900" lvl="0" indent="-342900">
              <a:lnSpc>
                <a:spcPts val="1960"/>
              </a:lnSpc>
              <a:spcBef>
                <a:spcPts val="1635"/>
              </a:spcBef>
              <a:buSzPts val="1600"/>
              <a:buFont typeface="Symbol" panose="05050102010706020507" pitchFamily="18" charset="2"/>
              <a:buChar char=""/>
              <a:tabLst>
                <a:tab pos="1066800" algn="l"/>
                <a:tab pos="1067435" algn="l"/>
              </a:tabLst>
            </a:pPr>
            <a:r>
              <a:rPr lang="en-US" sz="1800" dirty="0">
                <a:solidFill>
                  <a:srgbClr val="0000FF"/>
                </a:solidFill>
                <a:effectLst/>
                <a:latin typeface="Times New Roman" panose="02020603050405020304" pitchFamily="18" charset="0"/>
                <a:ea typeface="Symbol" panose="05050102010706020507" pitchFamily="18" charset="2"/>
                <a:cs typeface="Calibri" panose="020F0502020204030204" pitchFamily="34" charset="0"/>
                <a:hlinkClick r:id="rId3"/>
              </a:rPr>
              <a:t>https://www.w3schools.com</a:t>
            </a:r>
            <a:endParaRPr lang="en-IN" sz="1200" dirty="0">
              <a:effectLst/>
              <a:latin typeface="Calibri" panose="020F0502020204030204" pitchFamily="34" charset="0"/>
              <a:ea typeface="Symbol" panose="05050102010706020507" pitchFamily="18" charset="2"/>
              <a:cs typeface="Symbol" panose="05050102010706020507" pitchFamily="18" charset="2"/>
            </a:endParaRPr>
          </a:p>
          <a:p>
            <a:pPr marL="342900" lvl="0" indent="-342900">
              <a:lnSpc>
                <a:spcPts val="1955"/>
              </a:lnSpc>
              <a:buSzPts val="1600"/>
              <a:buFont typeface="Symbol" panose="05050102010706020507" pitchFamily="18" charset="2"/>
              <a:buChar char=""/>
              <a:tabLst>
                <a:tab pos="1066800" algn="l"/>
                <a:tab pos="1067435" algn="l"/>
              </a:tabLst>
            </a:pPr>
            <a:r>
              <a:rPr lang="en-US" sz="1800" dirty="0">
                <a:solidFill>
                  <a:srgbClr val="0000FF"/>
                </a:solidFill>
                <a:effectLst/>
                <a:latin typeface="Times New Roman" panose="02020603050405020304" pitchFamily="18" charset="0"/>
                <a:ea typeface="Symbol" panose="05050102010706020507" pitchFamily="18" charset="2"/>
                <a:cs typeface="Calibri" panose="020F0502020204030204" pitchFamily="34" charset="0"/>
                <a:hlinkClick r:id="rId4"/>
              </a:rPr>
              <a:t>https://www.slideshare.com</a:t>
            </a:r>
            <a:endParaRPr lang="en-IN" sz="1200" dirty="0">
              <a:effectLst/>
              <a:latin typeface="Calibri" panose="020F0502020204030204" pitchFamily="34" charset="0"/>
              <a:ea typeface="Symbol" panose="05050102010706020507" pitchFamily="18" charset="2"/>
              <a:cs typeface="Symbol" panose="05050102010706020507" pitchFamily="18" charset="2"/>
            </a:endParaRPr>
          </a:p>
          <a:p>
            <a:pPr marL="342900" lvl="0" indent="-342900">
              <a:lnSpc>
                <a:spcPts val="1955"/>
              </a:lnSpc>
              <a:buSzPts val="1600"/>
              <a:buFont typeface="Symbol" panose="05050102010706020507" pitchFamily="18" charset="2"/>
              <a:buChar char=""/>
              <a:tabLst>
                <a:tab pos="1066800" algn="l"/>
                <a:tab pos="1067435" algn="l"/>
              </a:tabLst>
            </a:pPr>
            <a:r>
              <a:rPr lang="en-US" sz="1800" dirty="0">
                <a:solidFill>
                  <a:srgbClr val="0000FF"/>
                </a:solidFill>
                <a:effectLst/>
                <a:latin typeface="Times New Roman" panose="02020603050405020304" pitchFamily="18" charset="0"/>
                <a:ea typeface="Symbol" panose="05050102010706020507" pitchFamily="18" charset="2"/>
                <a:cs typeface="Calibri" panose="020F0502020204030204" pitchFamily="34" charset="0"/>
                <a:hlinkClick r:id="rId5"/>
              </a:rPr>
              <a:t>https://www.scribd.com</a:t>
            </a:r>
            <a:endParaRPr lang="en-IN" sz="1200" dirty="0">
              <a:effectLst/>
              <a:latin typeface="Calibri" panose="020F0502020204030204" pitchFamily="34" charset="0"/>
              <a:ea typeface="Symbol" panose="05050102010706020507" pitchFamily="18" charset="2"/>
              <a:cs typeface="Symbol" panose="05050102010706020507" pitchFamily="18" charset="2"/>
            </a:endParaRPr>
          </a:p>
          <a:p>
            <a:pPr marL="342900" lvl="0" indent="-342900">
              <a:lnSpc>
                <a:spcPts val="1950"/>
              </a:lnSpc>
              <a:buSzPts val="1600"/>
              <a:buFont typeface="Symbol" panose="05050102010706020507" pitchFamily="18" charset="2"/>
              <a:buChar char=""/>
              <a:tabLst>
                <a:tab pos="1066800" algn="l"/>
                <a:tab pos="1067435" algn="l"/>
              </a:tabLst>
            </a:pPr>
            <a:r>
              <a:rPr lang="en-US" sz="1800" dirty="0">
                <a:solidFill>
                  <a:srgbClr val="0000FF"/>
                </a:solidFill>
                <a:effectLst/>
                <a:latin typeface="Times New Roman" panose="02020603050405020304" pitchFamily="18" charset="0"/>
                <a:ea typeface="Symbol" panose="05050102010706020507" pitchFamily="18" charset="2"/>
                <a:cs typeface="Calibri" panose="020F0502020204030204" pitchFamily="34" charset="0"/>
                <a:hlinkClick r:id="rId6"/>
              </a:rPr>
              <a:t>https://www.tutorialspoint.com</a:t>
            </a:r>
            <a:endParaRPr lang="en-IN" sz="1200" dirty="0">
              <a:effectLst/>
              <a:latin typeface="Calibri" panose="020F0502020204030204" pitchFamily="34" charset="0"/>
              <a:ea typeface="Symbol" panose="05050102010706020507" pitchFamily="18" charset="2"/>
              <a:cs typeface="Symbol" panose="05050102010706020507" pitchFamily="18" charset="2"/>
            </a:endParaRPr>
          </a:p>
          <a:p>
            <a:pPr marL="342900" lvl="0" indent="-342900">
              <a:lnSpc>
                <a:spcPts val="1955"/>
              </a:lnSpc>
              <a:buSzPts val="1600"/>
              <a:buFont typeface="Symbol" panose="05050102010706020507" pitchFamily="18" charset="2"/>
              <a:buChar char=""/>
              <a:tabLst>
                <a:tab pos="1066800" algn="l"/>
                <a:tab pos="1067435" algn="l"/>
              </a:tabLst>
            </a:pPr>
            <a:r>
              <a:rPr lang="en-US" sz="1800" u="sng" dirty="0">
                <a:solidFill>
                  <a:srgbClr val="0000FF"/>
                </a:solidFill>
                <a:effectLst/>
                <a:uFill>
                  <a:solidFill>
                    <a:srgbClr val="0000FF"/>
                  </a:solidFill>
                </a:uFill>
                <a:latin typeface="Times New Roman" panose="02020603050405020304" pitchFamily="18" charset="0"/>
                <a:ea typeface="Symbol" panose="05050102010706020507" pitchFamily="18" charset="2"/>
                <a:cs typeface="Calibri" panose="020F0502020204030204" pitchFamily="34" charset="0"/>
              </a:rPr>
              <a:t>http</a:t>
            </a:r>
            <a:r>
              <a:rPr lang="en-US" sz="1800" dirty="0">
                <a:solidFill>
                  <a:srgbClr val="0000FF"/>
                </a:solidFill>
                <a:effectLst/>
                <a:latin typeface="Times New Roman" panose="02020603050405020304" pitchFamily="18" charset="0"/>
                <a:ea typeface="Symbol" panose="05050102010706020507" pitchFamily="18" charset="2"/>
                <a:cs typeface="Calibri" panose="020F0502020204030204" pitchFamily="34" charset="0"/>
                <a:hlinkClick r:id="rId7"/>
              </a:rPr>
              <a:t>s://www.y</a:t>
            </a:r>
            <a:r>
              <a:rPr lang="en-US" sz="1800" u="sng" dirty="0">
                <a:solidFill>
                  <a:srgbClr val="0000FF"/>
                </a:solidFill>
                <a:effectLst/>
                <a:uFill>
                  <a:solidFill>
                    <a:srgbClr val="0000FF"/>
                  </a:solidFill>
                </a:uFill>
                <a:latin typeface="Times New Roman" panose="02020603050405020304" pitchFamily="18" charset="0"/>
                <a:ea typeface="Symbol" panose="05050102010706020507" pitchFamily="18" charset="2"/>
                <a:cs typeface="Calibri" panose="020F0502020204030204" pitchFamily="34" charset="0"/>
              </a:rPr>
              <a:t>outu</a:t>
            </a:r>
            <a:r>
              <a:rPr lang="en-US" sz="1800" dirty="0">
                <a:solidFill>
                  <a:srgbClr val="0000FF"/>
                </a:solidFill>
                <a:effectLst/>
                <a:latin typeface="Times New Roman" panose="02020603050405020304" pitchFamily="18" charset="0"/>
                <a:ea typeface="Symbol" panose="05050102010706020507" pitchFamily="18" charset="2"/>
                <a:cs typeface="Calibri" panose="020F0502020204030204" pitchFamily="34" charset="0"/>
                <a:hlinkClick r:id="rId7"/>
              </a:rPr>
              <a:t>be.com</a:t>
            </a:r>
            <a:endParaRPr lang="en-IN" sz="1200" dirty="0">
              <a:effectLst/>
              <a:latin typeface="Calibri" panose="020F0502020204030204" pitchFamily="34" charset="0"/>
              <a:ea typeface="Symbol" panose="05050102010706020507" pitchFamily="18" charset="2"/>
              <a:cs typeface="Symbol" panose="05050102010706020507" pitchFamily="18" charset="2"/>
            </a:endParaRPr>
          </a:p>
        </p:txBody>
      </p:sp>
    </p:spTree>
    <p:extLst>
      <p:ext uri="{BB962C8B-B14F-4D97-AF65-F5344CB8AC3E}">
        <p14:creationId xmlns:p14="http://schemas.microsoft.com/office/powerpoint/2010/main" val="66644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useBgFill="1">
        <p:nvSpPr>
          <p:cNvPr id="31" name="Rectangle: Rounded Corners 30">
            <a:hlinkHover r:id="rId4" action="ppaction://hlinksldjump"/>
            <a:extLst>
              <a:ext uri="{FF2B5EF4-FFF2-40B4-BE49-F238E27FC236}">
                <a16:creationId xmlns:a16="http://schemas.microsoft.com/office/drawing/2014/main" id="{055B2416-349F-85E8-8135-3690E18696E4}"/>
              </a:ext>
            </a:extLst>
          </p:cNvPr>
          <p:cNvSpPr/>
          <p:nvPr/>
        </p:nvSpPr>
        <p:spPr>
          <a:xfrm>
            <a:off x="3813846" y="592011"/>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2" name="Rectangle: Rounded Corners 21">
            <a:extLst>
              <a:ext uri="{FF2B5EF4-FFF2-40B4-BE49-F238E27FC236}">
                <a16:creationId xmlns:a16="http://schemas.microsoft.com/office/drawing/2014/main" id="{C1F0E51F-F4AD-A51C-3831-BB39EB19174A}"/>
              </a:ext>
            </a:extLst>
          </p:cNvPr>
          <p:cNvSpPr/>
          <p:nvPr/>
        </p:nvSpPr>
        <p:spPr>
          <a:xfrm>
            <a:off x="746440" y="592011"/>
            <a:ext cx="2520000" cy="2520000"/>
          </a:xfrm>
          <a:prstGeom prst="roundRect">
            <a:avLst/>
          </a:prstGeom>
          <a:effectLst>
            <a:innerShdw blurRad="177800" dist="101600" dir="16200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descr="User with solid fill">
            <a:extLst>
              <a:ext uri="{FF2B5EF4-FFF2-40B4-BE49-F238E27FC236}">
                <a16:creationId xmlns:a16="http://schemas.microsoft.com/office/drawing/2014/main" id="{4A11A1F2-822E-909E-53F5-E74CE91641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5440" y="592011"/>
            <a:ext cx="742000" cy="742000"/>
          </a:xfrm>
          <a:prstGeom prst="rect">
            <a:avLst/>
          </a:prstGeom>
          <a:effectLst>
            <a:outerShdw blurRad="63500" sx="102000" sy="102000" algn="ctr" rotWithShape="0">
              <a:prstClr val="black">
                <a:alpha val="40000"/>
              </a:prstClr>
            </a:outerShdw>
          </a:effectLst>
        </p:spPr>
      </p:pic>
      <p:sp useBgFill="1">
        <p:nvSpPr>
          <p:cNvPr id="4" name="TextBox 3">
            <a:extLst>
              <a:ext uri="{FF2B5EF4-FFF2-40B4-BE49-F238E27FC236}">
                <a16:creationId xmlns:a16="http://schemas.microsoft.com/office/drawing/2014/main" id="{8013F06F-3EEE-8EB3-6768-2A2913137A7A}"/>
              </a:ext>
            </a:extLst>
          </p:cNvPr>
          <p:cNvSpPr txBox="1"/>
          <p:nvPr/>
        </p:nvSpPr>
        <p:spPr>
          <a:xfrm>
            <a:off x="994330" y="2596707"/>
            <a:ext cx="2024220" cy="400050"/>
          </a:xfrm>
          <a:prstGeom prst="roundRect">
            <a:avLst>
              <a:gd name="adj" fmla="val 40271"/>
            </a:avLst>
          </a:prstGeom>
          <a:effectLst>
            <a:outerShdw blurRad="444500" algn="ctr" rotWithShape="0">
              <a:schemeClr val="bg1"/>
            </a:outerShdw>
          </a:effectLst>
        </p:spPr>
        <p:txBody>
          <a:bodyPr wrap="square" lIns="0" tIns="0" rIns="0" bIns="0" rtlCol="0" anchor="ctr" anchorCtr="0">
            <a:spAutoFit/>
          </a:bodyPr>
          <a:lstStyle/>
          <a:p>
            <a:pPr algn="ctr"/>
            <a:r>
              <a:rPr lang="en-IN" sz="2000" dirty="0">
                <a:solidFill>
                  <a:schemeClr val="bg1"/>
                </a:solidFill>
              </a:rPr>
              <a:t>ABOUT US</a:t>
            </a:r>
          </a:p>
        </p:txBody>
      </p: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C8848CE8-37F0-189B-235B-ADE477CFEB5B}"/>
                  </a:ext>
                </a:extLst>
              </p:cNvPr>
              <p:cNvGraphicFramePr>
                <a:graphicFrameLocks noChangeAspect="1"/>
              </p:cNvGraphicFramePr>
              <p:nvPr>
                <p:extLst>
                  <p:ext uri="{D42A27DB-BD31-4B8C-83A1-F6EECF244321}">
                    <p14:modId xmlns:p14="http://schemas.microsoft.com/office/powerpoint/2010/main" val="2729164381"/>
                  </p:ext>
                </p:extLst>
              </p:nvPr>
            </p:nvGraphicFramePr>
            <p:xfrm>
              <a:off x="873365" y="1275687"/>
              <a:ext cx="2266150" cy="1274709"/>
            </p:xfrm>
            <a:graphic>
              <a:graphicData uri="http://schemas.microsoft.com/office/powerpoint/2016/sectionzoom">
                <psez:sectionZm>
                  <psez:sectionZmObj sectionId="{5713451D-DC79-44D3-9D73-623102B82A2E}">
                    <psez:zmPr id="{DA143366-3C68-41EE-A5A3-537FD1243371}" transitionDur="500">
                      <p166:blipFill xmlns:p166="http://schemas.microsoft.com/office/powerpoint/2016/6/main">
                        <a:blip r:embed="rId7"/>
                        <a:stretch>
                          <a:fillRect/>
                        </a:stretch>
                      </p166:blipFill>
                      <p166:spPr xmlns:p166="http://schemas.microsoft.com/office/powerpoint/2016/6/main">
                        <a:xfrm>
                          <a:off x="0" y="0"/>
                          <a:ext cx="2266150" cy="1274709"/>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24" name="Section Zoom 23">
                <a:hlinkClick r:id="rId8" action="ppaction://hlinksldjump"/>
                <a:extLst>
                  <a:ext uri="{FF2B5EF4-FFF2-40B4-BE49-F238E27FC236}">
                    <a16:creationId xmlns:a16="http://schemas.microsoft.com/office/drawing/2014/main" id="{C8848CE8-37F0-189B-235B-ADE477CFEB5B}"/>
                  </a:ext>
                </a:extLst>
              </p:cNvPr>
              <p:cNvPicPr>
                <a:picLocks noGrp="1" noRot="1" noChangeAspect="1" noMove="1" noResize="1" noEditPoints="1" noAdjustHandles="1" noChangeArrowheads="1" noChangeShapeType="1"/>
              </p:cNvPicPr>
              <p:nvPr/>
            </p:nvPicPr>
            <p:blipFill>
              <a:blip r:embed="rId9"/>
              <a:stretch>
                <a:fillRect/>
              </a:stretch>
            </p:blipFill>
            <p:spPr>
              <a:xfrm>
                <a:off x="873365" y="1275687"/>
                <a:ext cx="2266150" cy="1274709"/>
              </a:xfrm>
              <a:prstGeom prst="roundRect">
                <a:avLst>
                  <a:gd name="adj" fmla="val 8594"/>
                </a:avLst>
              </a:prstGeom>
              <a:solidFill>
                <a:srgbClr val="FFFFFF">
                  <a:shade val="85000"/>
                </a:srgbClr>
              </a:solidFill>
              <a:ln>
                <a:noFill/>
              </a:ln>
              <a:effectLst/>
            </p:spPr>
          </p:pic>
        </mc:Fallback>
      </mc:AlternateContent>
      <p:pic>
        <p:nvPicPr>
          <p:cNvPr id="32" name="Graphic 31" descr="Presentation with pie chart with solid fill">
            <a:extLst>
              <a:ext uri="{FF2B5EF4-FFF2-40B4-BE49-F238E27FC236}">
                <a16:creationId xmlns:a16="http://schemas.microsoft.com/office/drawing/2014/main" id="{4F420610-C4E3-8DF2-2F65-F1CE6A9C88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97545" y="1010986"/>
            <a:ext cx="1552603" cy="1552603"/>
          </a:xfrm>
          <a:prstGeom prst="rect">
            <a:avLst/>
          </a:prstGeom>
        </p:spPr>
      </p:pic>
      <p:sp useBgFill="1">
        <p:nvSpPr>
          <p:cNvPr id="5" name="Rectangle: Rounded Corners 4">
            <a:hlinkHover r:id="rId12" action="ppaction://hlinksldjump"/>
            <a:extLst>
              <a:ext uri="{FF2B5EF4-FFF2-40B4-BE49-F238E27FC236}">
                <a16:creationId xmlns:a16="http://schemas.microsoft.com/office/drawing/2014/main" id="{535017EF-A49B-EAAF-E5B9-E424886BD75B}"/>
              </a:ext>
            </a:extLst>
          </p:cNvPr>
          <p:cNvSpPr/>
          <p:nvPr/>
        </p:nvSpPr>
        <p:spPr>
          <a:xfrm>
            <a:off x="746439" y="3747002"/>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descr="Computer with solid fill">
            <a:extLst>
              <a:ext uri="{FF2B5EF4-FFF2-40B4-BE49-F238E27FC236}">
                <a16:creationId xmlns:a16="http://schemas.microsoft.com/office/drawing/2014/main" id="{A35151CC-889D-4E87-9F01-9B3C311CBF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5594" y="4055310"/>
            <a:ext cx="1781686" cy="1781686"/>
          </a:xfrm>
          <a:prstGeom prst="rect">
            <a:avLst/>
          </a:prstGeom>
        </p:spPr>
      </p:pic>
      <p:sp useBgFill="1">
        <p:nvSpPr>
          <p:cNvPr id="8" name="Rectangle: Rounded Corners 7">
            <a:hlinkHover r:id="rId8" action="ppaction://hlinksldjump"/>
            <a:extLst>
              <a:ext uri="{FF2B5EF4-FFF2-40B4-BE49-F238E27FC236}">
                <a16:creationId xmlns:a16="http://schemas.microsoft.com/office/drawing/2014/main" id="{43169FF4-8E13-0D8C-255C-696C90CAB5DE}"/>
              </a:ext>
            </a:extLst>
          </p:cNvPr>
          <p:cNvSpPr/>
          <p:nvPr/>
        </p:nvSpPr>
        <p:spPr>
          <a:xfrm>
            <a:off x="3813846" y="376570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Graphic 8" descr="Open book with solid fill">
            <a:extLst>
              <a:ext uri="{FF2B5EF4-FFF2-40B4-BE49-F238E27FC236}">
                <a16:creationId xmlns:a16="http://schemas.microsoft.com/office/drawing/2014/main" id="{E993AD40-7F60-FD9D-C703-E8E0447C728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46339" y="4079495"/>
            <a:ext cx="1855013" cy="1855013"/>
          </a:xfrm>
          <a:prstGeom prst="rect">
            <a:avLst/>
          </a:prstGeom>
        </p:spPr>
      </p:pic>
      <p:sp useBgFill="1">
        <p:nvSpPr>
          <p:cNvPr id="10" name="Freeform: Shape 9">
            <a:hlinkHover r:id="rId17" action="ppaction://hlinksldjump"/>
            <a:extLst>
              <a:ext uri="{FF2B5EF4-FFF2-40B4-BE49-F238E27FC236}">
                <a16:creationId xmlns:a16="http://schemas.microsoft.com/office/drawing/2014/main" id="{A88AF763-CEDB-EA5C-0D47-3F0126905AE1}"/>
              </a:ext>
            </a:extLst>
          </p:cNvPr>
          <p:cNvSpPr/>
          <p:nvPr/>
        </p:nvSpPr>
        <p:spPr>
          <a:xfrm>
            <a:off x="0" y="0"/>
            <a:ext cx="12192000" cy="6858000"/>
          </a:xfrm>
          <a:custGeom>
            <a:avLst/>
            <a:gdLst>
              <a:gd name="connsiteX0" fmla="*/ 4233854 w 12192000"/>
              <a:gd name="connsiteY0" fmla="*/ 3774057 h 6858000"/>
              <a:gd name="connsiteX1" fmla="*/ 3813846 w 12192000"/>
              <a:gd name="connsiteY1" fmla="*/ 4194065 h 6858000"/>
              <a:gd name="connsiteX2" fmla="*/ 3813846 w 12192000"/>
              <a:gd name="connsiteY2" fmla="*/ 5874049 h 6858000"/>
              <a:gd name="connsiteX3" fmla="*/ 4233854 w 12192000"/>
              <a:gd name="connsiteY3" fmla="*/ 6294057 h 6858000"/>
              <a:gd name="connsiteX4" fmla="*/ 5913838 w 12192000"/>
              <a:gd name="connsiteY4" fmla="*/ 6294057 h 6858000"/>
              <a:gd name="connsiteX5" fmla="*/ 6333846 w 12192000"/>
              <a:gd name="connsiteY5" fmla="*/ 5874049 h 6858000"/>
              <a:gd name="connsiteX6" fmla="*/ 6333846 w 12192000"/>
              <a:gd name="connsiteY6" fmla="*/ 4194065 h 6858000"/>
              <a:gd name="connsiteX7" fmla="*/ 5913838 w 12192000"/>
              <a:gd name="connsiteY7" fmla="*/ 3774057 h 6858000"/>
              <a:gd name="connsiteX8" fmla="*/ 1166445 w 12192000"/>
              <a:gd name="connsiteY8" fmla="*/ 3747002 h 6858000"/>
              <a:gd name="connsiteX9" fmla="*/ 746437 w 12192000"/>
              <a:gd name="connsiteY9" fmla="*/ 4167010 h 6858000"/>
              <a:gd name="connsiteX10" fmla="*/ 746437 w 12192000"/>
              <a:gd name="connsiteY10" fmla="*/ 5846994 h 6858000"/>
              <a:gd name="connsiteX11" fmla="*/ 1166445 w 12192000"/>
              <a:gd name="connsiteY11" fmla="*/ 6267002 h 6858000"/>
              <a:gd name="connsiteX12" fmla="*/ 2846429 w 12192000"/>
              <a:gd name="connsiteY12" fmla="*/ 6267002 h 6858000"/>
              <a:gd name="connsiteX13" fmla="*/ 3266437 w 12192000"/>
              <a:gd name="connsiteY13" fmla="*/ 5846994 h 6858000"/>
              <a:gd name="connsiteX14" fmla="*/ 3266437 w 12192000"/>
              <a:gd name="connsiteY14" fmla="*/ 4167010 h 6858000"/>
              <a:gd name="connsiteX15" fmla="*/ 2846429 w 12192000"/>
              <a:gd name="connsiteY15" fmla="*/ 3747002 h 6858000"/>
              <a:gd name="connsiteX16" fmla="*/ 7249730 w 12192000"/>
              <a:gd name="connsiteY16" fmla="*/ 2202262 h 6858000"/>
              <a:gd name="connsiteX17" fmla="*/ 6829722 w 12192000"/>
              <a:gd name="connsiteY17" fmla="*/ 2622270 h 6858000"/>
              <a:gd name="connsiteX18" fmla="*/ 6829722 w 12192000"/>
              <a:gd name="connsiteY18" fmla="*/ 4302254 h 6858000"/>
              <a:gd name="connsiteX19" fmla="*/ 7249730 w 12192000"/>
              <a:gd name="connsiteY19" fmla="*/ 4722262 h 6858000"/>
              <a:gd name="connsiteX20" fmla="*/ 8929714 w 12192000"/>
              <a:gd name="connsiteY20" fmla="*/ 4722262 h 6858000"/>
              <a:gd name="connsiteX21" fmla="*/ 9349722 w 12192000"/>
              <a:gd name="connsiteY21" fmla="*/ 4302254 h 6858000"/>
              <a:gd name="connsiteX22" fmla="*/ 9349722 w 12192000"/>
              <a:gd name="connsiteY22" fmla="*/ 2622270 h 6858000"/>
              <a:gd name="connsiteX23" fmla="*/ 8929714 w 12192000"/>
              <a:gd name="connsiteY23" fmla="*/ 2202262 h 6858000"/>
              <a:gd name="connsiteX24" fmla="*/ 4233855 w 12192000"/>
              <a:gd name="connsiteY24" fmla="*/ 590999 h 6858000"/>
              <a:gd name="connsiteX25" fmla="*/ 3813847 w 12192000"/>
              <a:gd name="connsiteY25" fmla="*/ 1011007 h 6858000"/>
              <a:gd name="connsiteX26" fmla="*/ 3813847 w 12192000"/>
              <a:gd name="connsiteY26" fmla="*/ 2690991 h 6858000"/>
              <a:gd name="connsiteX27" fmla="*/ 4233855 w 12192000"/>
              <a:gd name="connsiteY27" fmla="*/ 3110999 h 6858000"/>
              <a:gd name="connsiteX28" fmla="*/ 5913839 w 12192000"/>
              <a:gd name="connsiteY28" fmla="*/ 3110999 h 6858000"/>
              <a:gd name="connsiteX29" fmla="*/ 6333847 w 12192000"/>
              <a:gd name="connsiteY29" fmla="*/ 2690991 h 6858000"/>
              <a:gd name="connsiteX30" fmla="*/ 6333847 w 12192000"/>
              <a:gd name="connsiteY30" fmla="*/ 1011007 h 6858000"/>
              <a:gd name="connsiteX31" fmla="*/ 5913839 w 12192000"/>
              <a:gd name="connsiteY31" fmla="*/ 590999 h 6858000"/>
              <a:gd name="connsiteX32" fmla="*/ 1166447 w 12192000"/>
              <a:gd name="connsiteY32" fmla="*/ 590999 h 6858000"/>
              <a:gd name="connsiteX33" fmla="*/ 746439 w 12192000"/>
              <a:gd name="connsiteY33" fmla="*/ 1011007 h 6858000"/>
              <a:gd name="connsiteX34" fmla="*/ 746439 w 12192000"/>
              <a:gd name="connsiteY34" fmla="*/ 2690991 h 6858000"/>
              <a:gd name="connsiteX35" fmla="*/ 1166447 w 12192000"/>
              <a:gd name="connsiteY35" fmla="*/ 3110999 h 6858000"/>
              <a:gd name="connsiteX36" fmla="*/ 2846431 w 12192000"/>
              <a:gd name="connsiteY36" fmla="*/ 3110999 h 6858000"/>
              <a:gd name="connsiteX37" fmla="*/ 3266439 w 12192000"/>
              <a:gd name="connsiteY37" fmla="*/ 2690991 h 6858000"/>
              <a:gd name="connsiteX38" fmla="*/ 3266439 w 12192000"/>
              <a:gd name="connsiteY38" fmla="*/ 1011007 h 6858000"/>
              <a:gd name="connsiteX39" fmla="*/ 2846431 w 12192000"/>
              <a:gd name="connsiteY39" fmla="*/ 59099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0 w 12192000"/>
              <a:gd name="connsiteY4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4233854" y="3774057"/>
                </a:moveTo>
                <a:cubicBezTo>
                  <a:pt x="4001890" y="3774057"/>
                  <a:pt x="3813846" y="3962101"/>
                  <a:pt x="3813846" y="4194065"/>
                </a:cubicBezTo>
                <a:lnTo>
                  <a:pt x="3813846" y="5874049"/>
                </a:lnTo>
                <a:cubicBezTo>
                  <a:pt x="3813846" y="6106013"/>
                  <a:pt x="4001890" y="6294057"/>
                  <a:pt x="4233854" y="6294057"/>
                </a:cubicBezTo>
                <a:lnTo>
                  <a:pt x="5913838" y="6294057"/>
                </a:lnTo>
                <a:cubicBezTo>
                  <a:pt x="6145802" y="6294057"/>
                  <a:pt x="6333846" y="6106013"/>
                  <a:pt x="6333846" y="5874049"/>
                </a:cubicBezTo>
                <a:lnTo>
                  <a:pt x="6333846" y="4194065"/>
                </a:lnTo>
                <a:cubicBezTo>
                  <a:pt x="6333846" y="3962101"/>
                  <a:pt x="6145802" y="3774057"/>
                  <a:pt x="5913838" y="3774057"/>
                </a:cubicBezTo>
                <a:close/>
                <a:moveTo>
                  <a:pt x="1166445" y="3747002"/>
                </a:moveTo>
                <a:cubicBezTo>
                  <a:pt x="934481" y="3747002"/>
                  <a:pt x="746437" y="3935046"/>
                  <a:pt x="746437" y="4167010"/>
                </a:cubicBezTo>
                <a:lnTo>
                  <a:pt x="746437" y="5846994"/>
                </a:lnTo>
                <a:cubicBezTo>
                  <a:pt x="746437" y="6078958"/>
                  <a:pt x="934481" y="6267002"/>
                  <a:pt x="1166445" y="6267002"/>
                </a:cubicBezTo>
                <a:lnTo>
                  <a:pt x="2846429" y="6267002"/>
                </a:lnTo>
                <a:cubicBezTo>
                  <a:pt x="3078393" y="6267002"/>
                  <a:pt x="3266437" y="6078958"/>
                  <a:pt x="3266437" y="5846994"/>
                </a:cubicBezTo>
                <a:lnTo>
                  <a:pt x="3266437" y="4167010"/>
                </a:lnTo>
                <a:cubicBezTo>
                  <a:pt x="3266437" y="3935046"/>
                  <a:pt x="3078393" y="3747002"/>
                  <a:pt x="2846429" y="3747002"/>
                </a:cubicBezTo>
                <a:close/>
                <a:moveTo>
                  <a:pt x="7249730" y="2202262"/>
                </a:moveTo>
                <a:cubicBezTo>
                  <a:pt x="7017766" y="2202262"/>
                  <a:pt x="6829722" y="2390306"/>
                  <a:pt x="6829722" y="2622270"/>
                </a:cubicBezTo>
                <a:lnTo>
                  <a:pt x="6829722" y="4302254"/>
                </a:lnTo>
                <a:cubicBezTo>
                  <a:pt x="6829722" y="4534218"/>
                  <a:pt x="7017766" y="4722262"/>
                  <a:pt x="7249730" y="4722262"/>
                </a:cubicBezTo>
                <a:lnTo>
                  <a:pt x="8929714" y="4722262"/>
                </a:lnTo>
                <a:cubicBezTo>
                  <a:pt x="9161678" y="4722262"/>
                  <a:pt x="9349722" y="4534218"/>
                  <a:pt x="9349722" y="4302254"/>
                </a:cubicBezTo>
                <a:lnTo>
                  <a:pt x="9349722" y="2622270"/>
                </a:lnTo>
                <a:cubicBezTo>
                  <a:pt x="9349722" y="2390306"/>
                  <a:pt x="9161678" y="2202262"/>
                  <a:pt x="8929714" y="2202262"/>
                </a:cubicBezTo>
                <a:close/>
                <a:moveTo>
                  <a:pt x="4233855" y="590999"/>
                </a:moveTo>
                <a:cubicBezTo>
                  <a:pt x="4001891" y="590999"/>
                  <a:pt x="3813847" y="779043"/>
                  <a:pt x="3813847" y="1011007"/>
                </a:cubicBezTo>
                <a:lnTo>
                  <a:pt x="3813847" y="2690991"/>
                </a:lnTo>
                <a:cubicBezTo>
                  <a:pt x="3813847" y="2922955"/>
                  <a:pt x="4001891" y="3110999"/>
                  <a:pt x="4233855" y="3110999"/>
                </a:cubicBezTo>
                <a:lnTo>
                  <a:pt x="5913839" y="3110999"/>
                </a:lnTo>
                <a:cubicBezTo>
                  <a:pt x="6145803" y="3110999"/>
                  <a:pt x="6333847" y="2922955"/>
                  <a:pt x="6333847" y="2690991"/>
                </a:cubicBezTo>
                <a:lnTo>
                  <a:pt x="6333847" y="1011007"/>
                </a:lnTo>
                <a:cubicBezTo>
                  <a:pt x="6333847" y="779043"/>
                  <a:pt x="6145803" y="590999"/>
                  <a:pt x="5913839" y="590999"/>
                </a:cubicBezTo>
                <a:close/>
                <a:moveTo>
                  <a:pt x="1166447" y="590999"/>
                </a:moveTo>
                <a:cubicBezTo>
                  <a:pt x="934483" y="590999"/>
                  <a:pt x="746439" y="779043"/>
                  <a:pt x="746439" y="1011007"/>
                </a:cubicBezTo>
                <a:lnTo>
                  <a:pt x="746439" y="2690991"/>
                </a:lnTo>
                <a:cubicBezTo>
                  <a:pt x="746439" y="2922955"/>
                  <a:pt x="934483" y="3110999"/>
                  <a:pt x="1166447" y="3110999"/>
                </a:cubicBezTo>
                <a:lnTo>
                  <a:pt x="2846431" y="3110999"/>
                </a:lnTo>
                <a:cubicBezTo>
                  <a:pt x="3078395" y="3110999"/>
                  <a:pt x="3266439" y="2922955"/>
                  <a:pt x="3266439" y="2690991"/>
                </a:cubicBezTo>
                <a:lnTo>
                  <a:pt x="3266439" y="1011007"/>
                </a:lnTo>
                <a:cubicBezTo>
                  <a:pt x="3266439" y="779043"/>
                  <a:pt x="3078395" y="590999"/>
                  <a:pt x="2846431" y="590999"/>
                </a:cubicBezTo>
                <a:close/>
                <a:moveTo>
                  <a:pt x="0" y="0"/>
                </a:moveTo>
                <a:lnTo>
                  <a:pt x="12192000" y="0"/>
                </a:lnTo>
                <a:lnTo>
                  <a:pt x="12192000" y="6858000"/>
                </a:lnTo>
                <a:lnTo>
                  <a:pt x="0" y="6858000"/>
                </a:lnTo>
                <a:close/>
              </a:path>
            </a:pathLst>
          </a:custGeom>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useBgFill="1">
        <p:nvSpPr>
          <p:cNvPr id="11" name="Rectangle: Rounded Corners 10">
            <a:hlinkHover r:id="rId12" action="ppaction://hlinksldjump"/>
            <a:extLst>
              <a:ext uri="{FF2B5EF4-FFF2-40B4-BE49-F238E27FC236}">
                <a16:creationId xmlns:a16="http://schemas.microsoft.com/office/drawing/2014/main" id="{EDD39FAC-DB5B-9408-98AB-2A49CE1D70BD}"/>
              </a:ext>
            </a:extLst>
          </p:cNvPr>
          <p:cNvSpPr/>
          <p:nvPr/>
        </p:nvSpPr>
        <p:spPr>
          <a:xfrm>
            <a:off x="6832396" y="2202262"/>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Gavel with solid fill">
            <a:extLst>
              <a:ext uri="{FF2B5EF4-FFF2-40B4-BE49-F238E27FC236}">
                <a16:creationId xmlns:a16="http://schemas.microsoft.com/office/drawing/2014/main" id="{F573167B-7C31-7C19-75C6-4866312C8EA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43860" y="2618696"/>
            <a:ext cx="1687132" cy="1687132"/>
          </a:xfrm>
          <a:prstGeom prst="rect">
            <a:avLst/>
          </a:prstGeom>
        </p:spPr>
      </p:pic>
      <p:sp useBgFill="1">
        <p:nvSpPr>
          <p:cNvPr id="13" name="Rectangle: Rounded Corners 12">
            <a:extLst>
              <a:ext uri="{FF2B5EF4-FFF2-40B4-BE49-F238E27FC236}">
                <a16:creationId xmlns:a16="http://schemas.microsoft.com/office/drawing/2014/main" id="{B004C72D-4691-BCE3-11A6-203E42C4966B}"/>
              </a:ext>
            </a:extLst>
          </p:cNvPr>
          <p:cNvSpPr/>
          <p:nvPr/>
        </p:nvSpPr>
        <p:spPr>
          <a:xfrm>
            <a:off x="6881251" y="577401"/>
            <a:ext cx="5095393" cy="1023696"/>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ONLINE MUSIC STREAMING PLATFORM </a:t>
            </a:r>
          </a:p>
        </p:txBody>
      </p:sp>
      <p:sp useBgFill="1">
        <p:nvSpPr>
          <p:cNvPr id="14" name="Rectangle: Rounded Corners 13">
            <a:extLst>
              <a:ext uri="{FF2B5EF4-FFF2-40B4-BE49-F238E27FC236}">
                <a16:creationId xmlns:a16="http://schemas.microsoft.com/office/drawing/2014/main" id="{74402672-2422-6F9D-9D9D-BFBCD7953AFD}"/>
              </a:ext>
            </a:extLst>
          </p:cNvPr>
          <p:cNvSpPr/>
          <p:nvPr/>
        </p:nvSpPr>
        <p:spPr>
          <a:xfrm>
            <a:off x="7137626" y="1746459"/>
            <a:ext cx="4419600" cy="22352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hroma" pitchFamily="2" charset="0"/>
              </a:rPr>
              <a:t>C</a:t>
            </a:r>
            <a:r>
              <a:rPr lang="en-IN" dirty="0">
                <a:latin typeface="Michroma" pitchFamily="2" charset="0"/>
              </a:rPr>
              <a:t>ONTENTS :</a:t>
            </a:r>
          </a:p>
        </p:txBody>
      </p:sp>
    </p:spTree>
    <p:extLst>
      <p:ext uri="{BB962C8B-B14F-4D97-AF65-F5344CB8AC3E}">
        <p14:creationId xmlns:p14="http://schemas.microsoft.com/office/powerpoint/2010/main" val="1658003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 action="ppaction://hlinkshowjump?jump=endshow"/>
            <a:hlinkHover r:id="" action="ppaction://hlinkshowjump?jump=endshow"/>
            <a:extLst>
              <a:ext uri="{FF2B5EF4-FFF2-40B4-BE49-F238E27FC236}">
                <a16:creationId xmlns:a16="http://schemas.microsoft.com/office/drawing/2014/main" id="{7D8BC04A-26E3-D0FE-98EB-46C1271D9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4F56C988-8732-7E54-C13A-B423254568D5}"/>
              </a:ext>
            </a:extLst>
          </p:cNvPr>
          <p:cNvSpPr txBox="1"/>
          <p:nvPr/>
        </p:nvSpPr>
        <p:spPr>
          <a:xfrm>
            <a:off x="646981" y="646981"/>
            <a:ext cx="184731" cy="369332"/>
          </a:xfrm>
          <a:prstGeom prst="rect">
            <a:avLst/>
          </a:prstGeom>
          <a:noFill/>
        </p:spPr>
        <p:txBody>
          <a:bodyPr wrap="none" rtlCol="0">
            <a:spAutoFit/>
          </a:bodyPr>
          <a:lstStyle/>
          <a:p>
            <a:endParaRPr lang="en-IN" dirty="0"/>
          </a:p>
        </p:txBody>
      </p:sp>
      <p:pic>
        <p:nvPicPr>
          <p:cNvPr id="9" name="Graphic 8" descr="Envelope" title="Icon Presenter Email">
            <a:extLst>
              <a:ext uri="{FF2B5EF4-FFF2-40B4-BE49-F238E27FC236}">
                <a16:creationId xmlns:a16="http://schemas.microsoft.com/office/drawing/2014/main" id="{1E9DBD47-0D48-1AAA-3D7A-498AF37A74C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5598" y="1983771"/>
            <a:ext cx="164175" cy="164175"/>
          </a:xfrm>
          <a:prstGeom prst="rect">
            <a:avLst/>
          </a:prstGeom>
        </p:spPr>
      </p:pic>
      <p:sp>
        <p:nvSpPr>
          <p:cNvPr id="11" name="TextBox 10">
            <a:extLst>
              <a:ext uri="{FF2B5EF4-FFF2-40B4-BE49-F238E27FC236}">
                <a16:creationId xmlns:a16="http://schemas.microsoft.com/office/drawing/2014/main" id="{A8F404AF-8C61-E09B-7062-950B00B3E5CA}"/>
              </a:ext>
            </a:extLst>
          </p:cNvPr>
          <p:cNvSpPr txBox="1"/>
          <p:nvPr/>
        </p:nvSpPr>
        <p:spPr>
          <a:xfrm>
            <a:off x="9431164" y="5163580"/>
            <a:ext cx="2081019" cy="369332"/>
          </a:xfrm>
          <a:prstGeom prst="rect">
            <a:avLst/>
          </a:prstGeom>
          <a:noFill/>
        </p:spPr>
        <p:txBody>
          <a:bodyPr wrap="none" rtlCol="0">
            <a:spAutoFit/>
          </a:bodyPr>
          <a:lstStyle/>
          <a:p>
            <a:pPr lvl="0">
              <a:spcBef>
                <a:spcPts val="300"/>
              </a:spcBef>
              <a:tabLst>
                <a:tab pos="2335530" algn="l"/>
              </a:tabLst>
            </a:pPr>
            <a:r>
              <a:rPr lang="en-US" b="1" kern="0" dirty="0">
                <a:solidFill>
                  <a:schemeClr val="bg1"/>
                </a:solidFill>
                <a:ea typeface="Times New Roman" panose="02020603050405020304" pitchFamily="18" charset="0"/>
              </a:rPr>
              <a:t>THANK YOU</a:t>
            </a:r>
            <a:endParaRPr lang="en-IN" sz="1800" b="1" kern="0" spc="0" dirty="0">
              <a:solidFill>
                <a:schemeClr val="bg1"/>
              </a:solidFill>
              <a:effectLst/>
              <a:ea typeface="Times New Roman" panose="02020603050405020304" pitchFamily="18" charset="0"/>
            </a:endParaRPr>
          </a:p>
        </p:txBody>
      </p:sp>
      <p:sp>
        <p:nvSpPr>
          <p:cNvPr id="13" name="TextBox 12">
            <a:extLst>
              <a:ext uri="{FF2B5EF4-FFF2-40B4-BE49-F238E27FC236}">
                <a16:creationId xmlns:a16="http://schemas.microsoft.com/office/drawing/2014/main" id="{A8B8AEF0-D6C8-1F05-D386-573563940DBA}"/>
              </a:ext>
            </a:extLst>
          </p:cNvPr>
          <p:cNvSpPr txBox="1"/>
          <p:nvPr/>
        </p:nvSpPr>
        <p:spPr>
          <a:xfrm>
            <a:off x="294640" y="277649"/>
            <a:ext cx="6096000" cy="369332"/>
          </a:xfrm>
          <a:prstGeom prst="rect">
            <a:avLst/>
          </a:prstGeom>
          <a:noFill/>
        </p:spPr>
        <p:txBody>
          <a:bodyPr wrap="square">
            <a:spAutoFit/>
          </a:bodyPr>
          <a:lstStyle/>
          <a:p>
            <a:r>
              <a:rPr lang="en-US" sz="1800" dirty="0">
                <a:solidFill>
                  <a:schemeClr val="bg1"/>
                </a:solidFill>
                <a:effectLst/>
                <a:latin typeface="Michroma" pitchFamily="2" charset="0"/>
                <a:ea typeface="Calibri" panose="020F0502020204030204" pitchFamily="34" charset="0"/>
              </a:rPr>
              <a:t>TEAM SARGAMSPHERE</a:t>
            </a:r>
            <a:endParaRPr lang="en-IN" dirty="0"/>
          </a:p>
        </p:txBody>
      </p:sp>
      <p:sp>
        <p:nvSpPr>
          <p:cNvPr id="14" name="TextBox 13">
            <a:extLst>
              <a:ext uri="{FF2B5EF4-FFF2-40B4-BE49-F238E27FC236}">
                <a16:creationId xmlns:a16="http://schemas.microsoft.com/office/drawing/2014/main" id="{72F22AF1-C3F2-80CA-0177-3516C5684D86}"/>
              </a:ext>
            </a:extLst>
          </p:cNvPr>
          <p:cNvSpPr txBox="1"/>
          <p:nvPr/>
        </p:nvSpPr>
        <p:spPr>
          <a:xfrm>
            <a:off x="1544320" y="1595415"/>
            <a:ext cx="6096000" cy="307777"/>
          </a:xfrm>
          <a:prstGeom prst="rect">
            <a:avLst/>
          </a:prstGeom>
          <a:noFill/>
        </p:spPr>
        <p:txBody>
          <a:bodyPr wrap="square">
            <a:spAutoFit/>
          </a:bodyPr>
          <a:lstStyle/>
          <a:p>
            <a:r>
              <a:rPr lang="en-US" sz="1400" dirty="0">
                <a:solidFill>
                  <a:schemeClr val="bg1"/>
                </a:solidFill>
                <a:effectLst/>
                <a:latin typeface="Michroma" pitchFamily="2" charset="0"/>
                <a:ea typeface="Calibri" panose="020F0502020204030204" pitchFamily="34" charset="0"/>
              </a:rPr>
              <a:t>SANGRAM BANERJEE</a:t>
            </a:r>
            <a:endParaRPr lang="en-IN" sz="1400" dirty="0"/>
          </a:p>
        </p:txBody>
      </p:sp>
      <p:sp>
        <p:nvSpPr>
          <p:cNvPr id="15" name="TextBox 14">
            <a:extLst>
              <a:ext uri="{FF2B5EF4-FFF2-40B4-BE49-F238E27FC236}">
                <a16:creationId xmlns:a16="http://schemas.microsoft.com/office/drawing/2014/main" id="{D549BD26-FC5C-2130-9096-5E58DA546F3F}"/>
              </a:ext>
            </a:extLst>
          </p:cNvPr>
          <p:cNvSpPr txBox="1"/>
          <p:nvPr/>
        </p:nvSpPr>
        <p:spPr>
          <a:xfrm>
            <a:off x="1544320" y="2254986"/>
            <a:ext cx="6096000" cy="307777"/>
          </a:xfrm>
          <a:prstGeom prst="rect">
            <a:avLst/>
          </a:prstGeom>
          <a:noFill/>
        </p:spPr>
        <p:txBody>
          <a:bodyPr wrap="square">
            <a:spAutoFit/>
          </a:bodyPr>
          <a:lstStyle/>
          <a:p>
            <a:r>
              <a:rPr lang="en-US" sz="1400" dirty="0">
                <a:solidFill>
                  <a:schemeClr val="bg1"/>
                </a:solidFill>
                <a:effectLst/>
                <a:latin typeface="Michroma" pitchFamily="2" charset="0"/>
                <a:ea typeface="Calibri" panose="020F0502020204030204" pitchFamily="34" charset="0"/>
              </a:rPr>
              <a:t>SUKANYA DAS</a:t>
            </a:r>
            <a:endParaRPr lang="en-IN" sz="1400" dirty="0"/>
          </a:p>
        </p:txBody>
      </p:sp>
      <p:sp>
        <p:nvSpPr>
          <p:cNvPr id="16" name="TextBox 15">
            <a:extLst>
              <a:ext uri="{FF2B5EF4-FFF2-40B4-BE49-F238E27FC236}">
                <a16:creationId xmlns:a16="http://schemas.microsoft.com/office/drawing/2014/main" id="{1597CC28-1CB1-096E-6B9A-A28ACDD4F3E1}"/>
              </a:ext>
            </a:extLst>
          </p:cNvPr>
          <p:cNvSpPr txBox="1"/>
          <p:nvPr/>
        </p:nvSpPr>
        <p:spPr>
          <a:xfrm>
            <a:off x="1544320" y="2914557"/>
            <a:ext cx="6096000" cy="307777"/>
          </a:xfrm>
          <a:prstGeom prst="rect">
            <a:avLst/>
          </a:prstGeom>
          <a:noFill/>
        </p:spPr>
        <p:txBody>
          <a:bodyPr wrap="square">
            <a:spAutoFit/>
          </a:bodyPr>
          <a:lstStyle/>
          <a:p>
            <a:r>
              <a:rPr lang="en-US" sz="1400" dirty="0">
                <a:solidFill>
                  <a:schemeClr val="bg1"/>
                </a:solidFill>
                <a:effectLst/>
                <a:latin typeface="Michroma" pitchFamily="2" charset="0"/>
                <a:ea typeface="Calibri" panose="020F0502020204030204" pitchFamily="34" charset="0"/>
              </a:rPr>
              <a:t>PRIYAN MUKHERJEE</a:t>
            </a:r>
            <a:endParaRPr lang="en-IN" sz="1400" dirty="0"/>
          </a:p>
        </p:txBody>
      </p:sp>
      <p:sp>
        <p:nvSpPr>
          <p:cNvPr id="17" name="TextBox 16">
            <a:extLst>
              <a:ext uri="{FF2B5EF4-FFF2-40B4-BE49-F238E27FC236}">
                <a16:creationId xmlns:a16="http://schemas.microsoft.com/office/drawing/2014/main" id="{766DBA9F-851A-39D7-BCF8-EFED63C03660}"/>
              </a:ext>
            </a:extLst>
          </p:cNvPr>
          <p:cNvSpPr txBox="1"/>
          <p:nvPr/>
        </p:nvSpPr>
        <p:spPr>
          <a:xfrm>
            <a:off x="1544320" y="3574128"/>
            <a:ext cx="6096000" cy="307777"/>
          </a:xfrm>
          <a:prstGeom prst="rect">
            <a:avLst/>
          </a:prstGeom>
          <a:noFill/>
        </p:spPr>
        <p:txBody>
          <a:bodyPr wrap="square">
            <a:spAutoFit/>
          </a:bodyPr>
          <a:lstStyle/>
          <a:p>
            <a:r>
              <a:rPr lang="en-US" sz="1400" dirty="0">
                <a:solidFill>
                  <a:schemeClr val="bg1"/>
                </a:solidFill>
                <a:effectLst/>
                <a:latin typeface="Michroma" pitchFamily="2" charset="0"/>
                <a:ea typeface="Calibri" panose="020F0502020204030204" pitchFamily="34" charset="0"/>
              </a:rPr>
              <a:t>REETOM CHAKRABORTY</a:t>
            </a:r>
            <a:endParaRPr lang="en-IN" sz="1400" dirty="0"/>
          </a:p>
        </p:txBody>
      </p:sp>
      <p:sp>
        <p:nvSpPr>
          <p:cNvPr id="18" name="TextBox 17">
            <a:extLst>
              <a:ext uri="{FF2B5EF4-FFF2-40B4-BE49-F238E27FC236}">
                <a16:creationId xmlns:a16="http://schemas.microsoft.com/office/drawing/2014/main" id="{F7BFB9B9-8724-EEA3-CF9D-FA37772FE59B}"/>
              </a:ext>
            </a:extLst>
          </p:cNvPr>
          <p:cNvSpPr txBox="1"/>
          <p:nvPr/>
        </p:nvSpPr>
        <p:spPr>
          <a:xfrm>
            <a:off x="1789772" y="1929710"/>
            <a:ext cx="3570208" cy="261610"/>
          </a:xfrm>
          <a:prstGeom prst="rect">
            <a:avLst/>
          </a:prstGeom>
          <a:noFill/>
        </p:spPr>
        <p:txBody>
          <a:bodyPr wrap="none" rtlCol="0">
            <a:spAutoFit/>
          </a:bodyPr>
          <a:lstStyle/>
          <a:p>
            <a:r>
              <a:rPr lang="en-US" sz="1100" dirty="0">
                <a:solidFill>
                  <a:schemeClr val="bg1"/>
                </a:solidFill>
                <a:latin typeface="Consolas" panose="020B0609020204030204" pitchFamily="49" charset="0"/>
              </a:rPr>
              <a:t>sangram.banerjee.fit.cseaiml21@teamfuture.in</a:t>
            </a:r>
            <a:endParaRPr lang="en-IN" sz="1100" dirty="0">
              <a:solidFill>
                <a:schemeClr val="bg1"/>
              </a:solidFill>
              <a:latin typeface="Consolas" panose="020B0609020204030204" pitchFamily="49" charset="0"/>
            </a:endParaRPr>
          </a:p>
        </p:txBody>
      </p:sp>
      <p:pic>
        <p:nvPicPr>
          <p:cNvPr id="19" name="Graphic 18" descr="Envelope" title="Icon Presenter Email">
            <a:extLst>
              <a:ext uri="{FF2B5EF4-FFF2-40B4-BE49-F238E27FC236}">
                <a16:creationId xmlns:a16="http://schemas.microsoft.com/office/drawing/2014/main" id="{E7717AB0-72A0-4FDF-28E1-6435E3E9EFE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5599" y="2656572"/>
            <a:ext cx="164175" cy="164175"/>
          </a:xfrm>
          <a:prstGeom prst="rect">
            <a:avLst/>
          </a:prstGeom>
        </p:spPr>
      </p:pic>
      <p:pic>
        <p:nvPicPr>
          <p:cNvPr id="20" name="Graphic 19" descr="Envelope" title="Icon Presenter Email">
            <a:extLst>
              <a:ext uri="{FF2B5EF4-FFF2-40B4-BE49-F238E27FC236}">
                <a16:creationId xmlns:a16="http://schemas.microsoft.com/office/drawing/2014/main" id="{B8DD3EE0-ADAB-B128-F235-66ACE88B5A0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5598" y="3309152"/>
            <a:ext cx="164175" cy="164175"/>
          </a:xfrm>
          <a:prstGeom prst="rect">
            <a:avLst/>
          </a:prstGeom>
        </p:spPr>
      </p:pic>
      <p:pic>
        <p:nvPicPr>
          <p:cNvPr id="21" name="Graphic 20" descr="Envelope" title="Icon Presenter Email">
            <a:extLst>
              <a:ext uri="{FF2B5EF4-FFF2-40B4-BE49-F238E27FC236}">
                <a16:creationId xmlns:a16="http://schemas.microsoft.com/office/drawing/2014/main" id="{BA367718-32FD-2932-EEA8-1EA9B13E34E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25597" y="3968792"/>
            <a:ext cx="164175" cy="164175"/>
          </a:xfrm>
          <a:prstGeom prst="rect">
            <a:avLst/>
          </a:prstGeom>
        </p:spPr>
      </p:pic>
      <p:sp>
        <p:nvSpPr>
          <p:cNvPr id="22" name="TextBox 21">
            <a:extLst>
              <a:ext uri="{FF2B5EF4-FFF2-40B4-BE49-F238E27FC236}">
                <a16:creationId xmlns:a16="http://schemas.microsoft.com/office/drawing/2014/main" id="{472665C0-B64F-0425-034B-5897C4B3389D}"/>
              </a:ext>
            </a:extLst>
          </p:cNvPr>
          <p:cNvSpPr txBox="1"/>
          <p:nvPr/>
        </p:nvSpPr>
        <p:spPr>
          <a:xfrm>
            <a:off x="1745787" y="2590016"/>
            <a:ext cx="3185487" cy="261610"/>
          </a:xfrm>
          <a:prstGeom prst="rect">
            <a:avLst/>
          </a:prstGeom>
          <a:noFill/>
        </p:spPr>
        <p:txBody>
          <a:bodyPr wrap="none" rtlCol="0">
            <a:spAutoFit/>
          </a:bodyPr>
          <a:lstStyle/>
          <a:p>
            <a:r>
              <a:rPr lang="en-US" sz="1100" dirty="0">
                <a:solidFill>
                  <a:schemeClr val="bg1"/>
                </a:solidFill>
                <a:latin typeface="Consolas" panose="020B0609020204030204" pitchFamily="49" charset="0"/>
              </a:rPr>
              <a:t>sukanya.das.fit.cseaiml21@teamfuture.in</a:t>
            </a:r>
            <a:endParaRPr lang="en-IN" sz="1100"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AEF4DF8E-C4D6-E010-E674-686F0C0505CD}"/>
              </a:ext>
            </a:extLst>
          </p:cNvPr>
          <p:cNvSpPr txBox="1"/>
          <p:nvPr/>
        </p:nvSpPr>
        <p:spPr>
          <a:xfrm>
            <a:off x="1745787" y="3248852"/>
            <a:ext cx="3570208" cy="261610"/>
          </a:xfrm>
          <a:prstGeom prst="rect">
            <a:avLst/>
          </a:prstGeom>
          <a:noFill/>
        </p:spPr>
        <p:txBody>
          <a:bodyPr wrap="none" rtlCol="0">
            <a:spAutoFit/>
          </a:bodyPr>
          <a:lstStyle/>
          <a:p>
            <a:r>
              <a:rPr lang="en-US" sz="1100" dirty="0">
                <a:solidFill>
                  <a:schemeClr val="bg1"/>
                </a:solidFill>
                <a:latin typeface="Consolas" panose="020B0609020204030204" pitchFamily="49" charset="0"/>
              </a:rPr>
              <a:t>priyan.mukherjee.fit.cseaiml21@teamfuture.in</a:t>
            </a:r>
            <a:endParaRPr lang="en-IN" sz="1100" dirty="0">
              <a:solidFill>
                <a:schemeClr val="bg1"/>
              </a:solidFill>
              <a:latin typeface="Consolas" panose="020B0609020204030204" pitchFamily="49" charset="0"/>
            </a:endParaRPr>
          </a:p>
        </p:txBody>
      </p:sp>
      <p:sp>
        <p:nvSpPr>
          <p:cNvPr id="24" name="TextBox 23">
            <a:extLst>
              <a:ext uri="{FF2B5EF4-FFF2-40B4-BE49-F238E27FC236}">
                <a16:creationId xmlns:a16="http://schemas.microsoft.com/office/drawing/2014/main" id="{B864CACD-61FA-A165-8BA2-6908EF149BDF}"/>
              </a:ext>
            </a:extLst>
          </p:cNvPr>
          <p:cNvSpPr txBox="1"/>
          <p:nvPr/>
        </p:nvSpPr>
        <p:spPr>
          <a:xfrm>
            <a:off x="1745787" y="3920005"/>
            <a:ext cx="3724096" cy="261610"/>
          </a:xfrm>
          <a:prstGeom prst="rect">
            <a:avLst/>
          </a:prstGeom>
          <a:noFill/>
        </p:spPr>
        <p:txBody>
          <a:bodyPr wrap="none" rtlCol="0">
            <a:spAutoFit/>
          </a:bodyPr>
          <a:lstStyle/>
          <a:p>
            <a:r>
              <a:rPr lang="en-US" sz="1100" dirty="0">
                <a:solidFill>
                  <a:schemeClr val="bg1"/>
                </a:solidFill>
                <a:latin typeface="Consolas" panose="020B0609020204030204" pitchFamily="49" charset="0"/>
              </a:rPr>
              <a:t>reetom.chakraborty.fit.cseaiml21@teamfuture.in</a:t>
            </a:r>
            <a:endParaRPr lang="en-IN" sz="11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364341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useBgFill="1">
        <p:nvSpPr>
          <p:cNvPr id="24" name="Rectangle: Rounded Corners 23">
            <a:hlinkHover r:id="rId4" action="ppaction://hlinksldjump"/>
            <a:extLst>
              <a:ext uri="{FF2B5EF4-FFF2-40B4-BE49-F238E27FC236}">
                <a16:creationId xmlns:a16="http://schemas.microsoft.com/office/drawing/2014/main" id="{1ADC7B5C-298E-EF78-3D27-5BF00241842E}"/>
              </a:ext>
            </a:extLst>
          </p:cNvPr>
          <p:cNvSpPr/>
          <p:nvPr/>
        </p:nvSpPr>
        <p:spPr>
          <a:xfrm>
            <a:off x="3813845" y="59099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F5F8F825-1360-24FD-CB01-000953CF8FC4}"/>
                  </a:ext>
                </a:extLst>
              </p:cNvPr>
              <p:cNvGraphicFramePr>
                <a:graphicFrameLocks noChangeAspect="1"/>
              </p:cNvGraphicFramePr>
              <p:nvPr/>
            </p:nvGraphicFramePr>
            <p:xfrm>
              <a:off x="4383287" y="3298924"/>
              <a:ext cx="1434452" cy="806879"/>
            </p:xfrm>
            <a:graphic>
              <a:graphicData uri="http://schemas.microsoft.com/office/powerpoint/2016/sectionzoom">
                <psez:sectionZm>
                  <psez:sectionZmObj sectionId="{1A7AC937-271A-4E25-868D-7917CDAA25CC}">
                    <psez:zmPr id="{DE000EA0-766C-491D-9EED-CAE83D9AD29E}" transitionDur="500">
                      <p166:blipFill xmlns:p166="http://schemas.microsoft.com/office/powerpoint/2016/6/main">
                        <a:blip r:embed="rId5"/>
                        <a:stretch>
                          <a:fillRect/>
                        </a:stretch>
                      </p166:blipFill>
                      <p166:spPr xmlns:p166="http://schemas.microsoft.com/office/powerpoint/2016/6/main">
                        <a:xfrm>
                          <a:off x="0" y="0"/>
                          <a:ext cx="1434452" cy="806879"/>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27" name="Section Zoom 26">
                <a:hlinkClick r:id="rId6" action="ppaction://hlinksldjump"/>
                <a:extLst>
                  <a:ext uri="{FF2B5EF4-FFF2-40B4-BE49-F238E27FC236}">
                    <a16:creationId xmlns:a16="http://schemas.microsoft.com/office/drawing/2014/main" id="{F5F8F825-1360-24FD-CB01-000953CF8FC4}"/>
                  </a:ext>
                </a:extLst>
              </p:cNvPr>
              <p:cNvPicPr>
                <a:picLocks noGrp="1" noRot="1" noChangeAspect="1" noMove="1" noResize="1" noEditPoints="1" noAdjustHandles="1" noChangeArrowheads="1" noChangeShapeType="1"/>
              </p:cNvPicPr>
              <p:nvPr/>
            </p:nvPicPr>
            <p:blipFill>
              <a:blip r:embed="rId7"/>
              <a:stretch>
                <a:fillRect/>
              </a:stretch>
            </p:blipFill>
            <p:spPr>
              <a:xfrm>
                <a:off x="4383287" y="3298924"/>
                <a:ext cx="1434452" cy="806879"/>
              </a:xfrm>
              <a:prstGeom prst="roundRect">
                <a:avLst>
                  <a:gd name="adj" fmla="val 8594"/>
                </a:avLst>
              </a:prstGeom>
              <a:solidFill>
                <a:srgbClr val="FFFFFF">
                  <a:shade val="85000"/>
                </a:srgbClr>
              </a:solidFill>
              <a:ln>
                <a:noFill/>
              </a:ln>
              <a:effectLst/>
            </p:spPr>
          </p:pic>
        </mc:Fallback>
      </mc:AlternateContent>
      <p:sp>
        <p:nvSpPr>
          <p:cNvPr id="26" name="TextBox 25">
            <a:extLst>
              <a:ext uri="{FF2B5EF4-FFF2-40B4-BE49-F238E27FC236}">
                <a16:creationId xmlns:a16="http://schemas.microsoft.com/office/drawing/2014/main" id="{F4920A5D-3211-752C-63D5-AE0F6577BCDA}"/>
              </a:ext>
            </a:extLst>
          </p:cNvPr>
          <p:cNvSpPr txBox="1"/>
          <p:nvPr/>
        </p:nvSpPr>
        <p:spPr>
          <a:xfrm>
            <a:off x="4452599" y="4125353"/>
            <a:ext cx="1295828" cy="160020"/>
          </a:xfrm>
          <a:prstGeom prst="roundRect">
            <a:avLst>
              <a:gd name="adj" fmla="val 40271"/>
            </a:avLst>
          </a:prstGeom>
          <a:noFill/>
          <a:effectLst/>
        </p:spPr>
        <p:txBody>
          <a:bodyPr wrap="square" lIns="0" tIns="0" rIns="0" bIns="0" rtlCol="0" anchor="ctr" anchorCtr="0">
            <a:spAutoFit/>
          </a:bodyPr>
          <a:lstStyle/>
          <a:p>
            <a:pPr algn="ctr"/>
            <a:r>
              <a:rPr lang="en-IN" sz="800" dirty="0">
                <a:solidFill>
                  <a:schemeClr val="bg1"/>
                </a:solidFill>
              </a:rPr>
              <a:t>SYSTEM DESIGN</a:t>
            </a:r>
          </a:p>
        </p:txBody>
      </p:sp>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0371FA0C-DEAA-263C-BA41-6F394EC65E22}"/>
                  </a:ext>
                </a:extLst>
              </p:cNvPr>
              <p:cNvGraphicFramePr>
                <a:graphicFrameLocks noChangeAspect="1"/>
              </p:cNvGraphicFramePr>
              <p:nvPr/>
            </p:nvGraphicFramePr>
            <p:xfrm>
              <a:off x="1462570" y="3326407"/>
              <a:ext cx="1295828" cy="728903"/>
            </p:xfrm>
            <a:graphic>
              <a:graphicData uri="http://schemas.microsoft.com/office/powerpoint/2016/sectionzoom">
                <psez:sectionZm>
                  <psez:sectionZmObj sectionId="{5713451D-DC79-44D3-9D73-623102B82A2E}">
                    <psez:zmPr id="{DA143366-3C68-41EE-A5A3-537FD1243371}" transitionDur="500">
                      <p166:blipFill xmlns:p166="http://schemas.microsoft.com/office/powerpoint/2016/6/main">
                        <a:blip r:embed="rId8"/>
                        <a:stretch>
                          <a:fillRect/>
                        </a:stretch>
                      </p166:blipFill>
                      <p166:spPr xmlns:p166="http://schemas.microsoft.com/office/powerpoint/2016/6/main">
                        <a:xfrm>
                          <a:off x="0" y="0"/>
                          <a:ext cx="1295828" cy="728903"/>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17" name="Section Zoom 16">
                <a:hlinkClick r:id="rId9" action="ppaction://hlinksldjump"/>
                <a:extLst>
                  <a:ext uri="{FF2B5EF4-FFF2-40B4-BE49-F238E27FC236}">
                    <a16:creationId xmlns:a16="http://schemas.microsoft.com/office/drawing/2014/main" id="{0371FA0C-DEAA-263C-BA41-6F394EC65E22}"/>
                  </a:ext>
                </a:extLst>
              </p:cNvPr>
              <p:cNvPicPr>
                <a:picLocks noGrp="1" noRot="1" noChangeAspect="1" noMove="1" noResize="1" noEditPoints="1" noAdjustHandles="1" noChangeArrowheads="1" noChangeShapeType="1"/>
              </p:cNvPicPr>
              <p:nvPr/>
            </p:nvPicPr>
            <p:blipFill>
              <a:blip r:embed="rId10"/>
              <a:stretch>
                <a:fillRect/>
              </a:stretch>
            </p:blipFill>
            <p:spPr>
              <a:xfrm>
                <a:off x="1462570" y="3326407"/>
                <a:ext cx="1295828" cy="728903"/>
              </a:xfrm>
              <a:prstGeom prst="roundRect">
                <a:avLst>
                  <a:gd name="adj" fmla="val 8594"/>
                </a:avLst>
              </a:prstGeom>
              <a:solidFill>
                <a:srgbClr val="FFFFFF">
                  <a:shade val="85000"/>
                </a:srgbClr>
              </a:solidFill>
              <a:ln>
                <a:noFill/>
              </a:ln>
              <a:effectLst/>
            </p:spPr>
          </p:pic>
        </mc:Fallback>
      </mc:AlternateContent>
      <p:sp>
        <p:nvSpPr>
          <p:cNvPr id="14" name="TextBox 13">
            <a:extLst>
              <a:ext uri="{FF2B5EF4-FFF2-40B4-BE49-F238E27FC236}">
                <a16:creationId xmlns:a16="http://schemas.microsoft.com/office/drawing/2014/main" id="{7444CD2E-0243-A78C-3DA2-502417E6DF21}"/>
              </a:ext>
            </a:extLst>
          </p:cNvPr>
          <p:cNvSpPr txBox="1"/>
          <p:nvPr/>
        </p:nvSpPr>
        <p:spPr>
          <a:xfrm>
            <a:off x="1550831" y="4105803"/>
            <a:ext cx="1119306" cy="200025"/>
          </a:xfrm>
          <a:prstGeom prst="roundRect">
            <a:avLst>
              <a:gd name="adj" fmla="val 40271"/>
            </a:avLst>
          </a:prstGeom>
          <a:noFill/>
          <a:effectLst/>
        </p:spPr>
        <p:txBody>
          <a:bodyPr wrap="square" lIns="0" tIns="0" rIns="0" bIns="0" rtlCol="0" anchor="ctr" anchorCtr="0">
            <a:spAutoFit/>
          </a:bodyPr>
          <a:lstStyle/>
          <a:p>
            <a:pPr algn="ctr"/>
            <a:r>
              <a:rPr lang="en-IN" sz="1000" dirty="0">
                <a:solidFill>
                  <a:schemeClr val="bg1"/>
                </a:solidFill>
              </a:rPr>
              <a:t>ABOUT US</a:t>
            </a:r>
          </a:p>
        </p:txBody>
      </p:sp>
      <p:sp useBgFill="1">
        <p:nvSpPr>
          <p:cNvPr id="22" name="Rectangle: Rounded Corners 21">
            <a:hlinkHover r:id="rId11" action="ppaction://hlinksldjump"/>
            <a:extLst>
              <a:ext uri="{FF2B5EF4-FFF2-40B4-BE49-F238E27FC236}">
                <a16:creationId xmlns:a16="http://schemas.microsoft.com/office/drawing/2014/main" id="{C1F0E51F-F4AD-A51C-3831-BB39EB19174A}"/>
              </a:ext>
            </a:extLst>
          </p:cNvPr>
          <p:cNvSpPr/>
          <p:nvPr/>
        </p:nvSpPr>
        <p:spPr>
          <a:xfrm>
            <a:off x="746439" y="59099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descr="User with solid fill">
            <a:extLst>
              <a:ext uri="{FF2B5EF4-FFF2-40B4-BE49-F238E27FC236}">
                <a16:creationId xmlns:a16="http://schemas.microsoft.com/office/drawing/2014/main" id="{4A11A1F2-822E-909E-53F5-E74CE91641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3847" y="1138408"/>
            <a:ext cx="1425181" cy="1425181"/>
          </a:xfrm>
          <a:prstGeom prst="rect">
            <a:avLst/>
          </a:prstGeom>
          <a:effectLst>
            <a:outerShdw blurRad="63500" sx="102000" sy="102000" algn="ctr" rotWithShape="0">
              <a:prstClr val="black">
                <a:alpha val="40000"/>
              </a:prstClr>
            </a:outerShdw>
          </a:effectLst>
        </p:spPr>
      </p:pic>
      <p:pic>
        <p:nvPicPr>
          <p:cNvPr id="20" name="Graphic 19" descr="Presentation with pie chart with solid fill">
            <a:extLst>
              <a:ext uri="{FF2B5EF4-FFF2-40B4-BE49-F238E27FC236}">
                <a16:creationId xmlns:a16="http://schemas.microsoft.com/office/drawing/2014/main" id="{83534542-5D6A-1B34-39B9-3F6BECAF93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97545" y="1010986"/>
            <a:ext cx="1552603" cy="1552603"/>
          </a:xfrm>
          <a:prstGeom prst="rect">
            <a:avLst/>
          </a:prstGeom>
        </p:spPr>
      </p:pic>
      <p:sp useBgFill="1">
        <p:nvSpPr>
          <p:cNvPr id="8" name="Rectangle: Rounded Corners 7">
            <a:extLst>
              <a:ext uri="{FF2B5EF4-FFF2-40B4-BE49-F238E27FC236}">
                <a16:creationId xmlns:a16="http://schemas.microsoft.com/office/drawing/2014/main" id="{775D9BED-9BA5-65F4-40F9-4757BC410F40}"/>
              </a:ext>
            </a:extLst>
          </p:cNvPr>
          <p:cNvSpPr/>
          <p:nvPr/>
        </p:nvSpPr>
        <p:spPr>
          <a:xfrm>
            <a:off x="746439" y="3747001"/>
            <a:ext cx="2520000" cy="2520000"/>
          </a:xfrm>
          <a:prstGeom prst="roundRect">
            <a:avLst/>
          </a:prstGeom>
          <a:effectLst>
            <a:innerShdw blurRad="177800" dist="101600" dir="16200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4" name="TextBox 3">
            <a:extLst>
              <a:ext uri="{FF2B5EF4-FFF2-40B4-BE49-F238E27FC236}">
                <a16:creationId xmlns:a16="http://schemas.microsoft.com/office/drawing/2014/main" id="{457C4107-F9BD-47F1-A060-719D4EB1F6D5}"/>
              </a:ext>
            </a:extLst>
          </p:cNvPr>
          <p:cNvSpPr txBox="1"/>
          <p:nvPr/>
        </p:nvSpPr>
        <p:spPr>
          <a:xfrm>
            <a:off x="999580" y="5925196"/>
            <a:ext cx="2013711" cy="240030"/>
          </a:xfrm>
          <a:prstGeom prst="roundRect">
            <a:avLst>
              <a:gd name="adj" fmla="val 40271"/>
            </a:avLst>
          </a:prstGeom>
          <a:effectLst>
            <a:outerShdw blurRad="317500" sx="102000" sy="102000" algn="ctr" rotWithShape="0">
              <a:schemeClr val="bg1"/>
            </a:outerShdw>
          </a:effectLst>
        </p:spPr>
        <p:txBody>
          <a:bodyPr wrap="square" lIns="0" tIns="0" rIns="0" bIns="0" rtlCol="0" anchor="ctr" anchorCtr="0">
            <a:spAutoFit/>
          </a:bodyPr>
          <a:lstStyle/>
          <a:p>
            <a:pPr algn="ctr"/>
            <a:r>
              <a:rPr lang="en-IN" sz="1200" dirty="0">
                <a:solidFill>
                  <a:schemeClr val="bg1"/>
                </a:solidFill>
              </a:rPr>
              <a:t>SYSTEM ANALYSIS</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079E75E1-0715-98EC-1064-F2AF63682663}"/>
                  </a:ext>
                </a:extLst>
              </p:cNvPr>
              <p:cNvGraphicFramePr>
                <a:graphicFrameLocks noChangeAspect="1"/>
              </p:cNvGraphicFramePr>
              <p:nvPr>
                <p:extLst>
                  <p:ext uri="{D42A27DB-BD31-4B8C-83A1-F6EECF244321}">
                    <p14:modId xmlns:p14="http://schemas.microsoft.com/office/powerpoint/2010/main" val="1133868805"/>
                  </p:ext>
                </p:extLst>
              </p:nvPr>
            </p:nvGraphicFramePr>
            <p:xfrm>
              <a:off x="837432" y="4387311"/>
              <a:ext cx="2338008" cy="1315129"/>
            </p:xfrm>
            <a:graphic>
              <a:graphicData uri="http://schemas.microsoft.com/office/powerpoint/2016/sectionzoom">
                <psez:sectionZm>
                  <psez:sectionZmObj sectionId="{2AA3B2F9-051A-48EF-B007-BA3925852F52}">
                    <psez:zmPr id="{6B122A6E-B4CD-4171-ABA0-9528BB491796}" transitionDur="500">
                      <p166:blipFill xmlns:p166="http://schemas.microsoft.com/office/powerpoint/2016/6/main">
                        <a:blip r:embed="rId16"/>
                        <a:stretch>
                          <a:fillRect/>
                        </a:stretch>
                      </p166:blipFill>
                      <p166:spPr xmlns:p166="http://schemas.microsoft.com/office/powerpoint/2016/6/main">
                        <a:xfrm>
                          <a:off x="0" y="0"/>
                          <a:ext cx="2338008" cy="1315129"/>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7" name="Section Zoom 6">
                <a:hlinkClick r:id="rId17" action="ppaction://hlinksldjump"/>
                <a:extLst>
                  <a:ext uri="{FF2B5EF4-FFF2-40B4-BE49-F238E27FC236}">
                    <a16:creationId xmlns:a16="http://schemas.microsoft.com/office/drawing/2014/main" id="{079E75E1-0715-98EC-1064-F2AF63682663}"/>
                  </a:ext>
                </a:extLst>
              </p:cNvPr>
              <p:cNvPicPr>
                <a:picLocks noGrp="1" noRot="1" noChangeAspect="1" noMove="1" noResize="1" noEditPoints="1" noAdjustHandles="1" noChangeArrowheads="1" noChangeShapeType="1"/>
              </p:cNvPicPr>
              <p:nvPr/>
            </p:nvPicPr>
            <p:blipFill>
              <a:blip r:embed="rId18"/>
              <a:stretch>
                <a:fillRect/>
              </a:stretch>
            </p:blipFill>
            <p:spPr>
              <a:xfrm>
                <a:off x="837432" y="4387311"/>
                <a:ext cx="2338008" cy="1315129"/>
              </a:xfrm>
              <a:prstGeom prst="roundRect">
                <a:avLst>
                  <a:gd name="adj" fmla="val 8594"/>
                </a:avLst>
              </a:prstGeom>
              <a:solidFill>
                <a:srgbClr val="FFFFFF">
                  <a:shade val="85000"/>
                </a:srgbClr>
              </a:solidFill>
              <a:ln>
                <a:noFill/>
              </a:ln>
              <a:effectLst/>
            </p:spPr>
          </p:pic>
        </mc:Fallback>
      </mc:AlternateContent>
      <p:pic>
        <p:nvPicPr>
          <p:cNvPr id="6" name="Graphic 5" descr="Computer with solid fill">
            <a:extLst>
              <a:ext uri="{FF2B5EF4-FFF2-40B4-BE49-F238E27FC236}">
                <a16:creationId xmlns:a16="http://schemas.microsoft.com/office/drawing/2014/main" id="{555D8D6A-6FFF-4EB7-ADEE-DA505DD8F25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606282" y="3658408"/>
            <a:ext cx="816723" cy="816723"/>
          </a:xfrm>
          <a:prstGeom prst="rect">
            <a:avLst/>
          </a:prstGeom>
        </p:spPr>
      </p:pic>
      <p:sp useBgFill="1">
        <p:nvSpPr>
          <p:cNvPr id="11" name="Rectangle: Rounded Corners 10">
            <a:hlinkHover r:id="rId21" action="ppaction://hlinksldjump"/>
            <a:extLst>
              <a:ext uri="{FF2B5EF4-FFF2-40B4-BE49-F238E27FC236}">
                <a16:creationId xmlns:a16="http://schemas.microsoft.com/office/drawing/2014/main" id="{0189F12E-ED5F-497E-31A5-E50C5E003738}"/>
              </a:ext>
            </a:extLst>
          </p:cNvPr>
          <p:cNvSpPr/>
          <p:nvPr/>
        </p:nvSpPr>
        <p:spPr>
          <a:xfrm>
            <a:off x="3813846" y="376570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Open book with solid fill">
            <a:extLst>
              <a:ext uri="{FF2B5EF4-FFF2-40B4-BE49-F238E27FC236}">
                <a16:creationId xmlns:a16="http://schemas.microsoft.com/office/drawing/2014/main" id="{9065DCBA-D2ED-5092-AB1F-2EB4F57354B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146339" y="4079495"/>
            <a:ext cx="1855013" cy="1855013"/>
          </a:xfrm>
          <a:prstGeom prst="rect">
            <a:avLst/>
          </a:prstGeom>
        </p:spPr>
      </p:pic>
      <p:sp useBgFill="1">
        <p:nvSpPr>
          <p:cNvPr id="13" name="Freeform: Shape 12">
            <a:hlinkHover r:id="rId24" action="ppaction://hlinksldjump"/>
            <a:extLst>
              <a:ext uri="{FF2B5EF4-FFF2-40B4-BE49-F238E27FC236}">
                <a16:creationId xmlns:a16="http://schemas.microsoft.com/office/drawing/2014/main" id="{3D3853B2-9A2C-3835-607C-BABB7DEC4C04}"/>
              </a:ext>
            </a:extLst>
          </p:cNvPr>
          <p:cNvSpPr/>
          <p:nvPr/>
        </p:nvSpPr>
        <p:spPr>
          <a:xfrm>
            <a:off x="0" y="0"/>
            <a:ext cx="12192000" cy="6858000"/>
          </a:xfrm>
          <a:custGeom>
            <a:avLst/>
            <a:gdLst>
              <a:gd name="connsiteX0" fmla="*/ 4233854 w 12192000"/>
              <a:gd name="connsiteY0" fmla="*/ 3774057 h 6858000"/>
              <a:gd name="connsiteX1" fmla="*/ 3813846 w 12192000"/>
              <a:gd name="connsiteY1" fmla="*/ 4194065 h 6858000"/>
              <a:gd name="connsiteX2" fmla="*/ 3813846 w 12192000"/>
              <a:gd name="connsiteY2" fmla="*/ 5874049 h 6858000"/>
              <a:gd name="connsiteX3" fmla="*/ 4233854 w 12192000"/>
              <a:gd name="connsiteY3" fmla="*/ 6294057 h 6858000"/>
              <a:gd name="connsiteX4" fmla="*/ 5913838 w 12192000"/>
              <a:gd name="connsiteY4" fmla="*/ 6294057 h 6858000"/>
              <a:gd name="connsiteX5" fmla="*/ 6333846 w 12192000"/>
              <a:gd name="connsiteY5" fmla="*/ 5874049 h 6858000"/>
              <a:gd name="connsiteX6" fmla="*/ 6333846 w 12192000"/>
              <a:gd name="connsiteY6" fmla="*/ 4194065 h 6858000"/>
              <a:gd name="connsiteX7" fmla="*/ 5913838 w 12192000"/>
              <a:gd name="connsiteY7" fmla="*/ 3774057 h 6858000"/>
              <a:gd name="connsiteX8" fmla="*/ 1166445 w 12192000"/>
              <a:gd name="connsiteY8" fmla="*/ 3747002 h 6858000"/>
              <a:gd name="connsiteX9" fmla="*/ 746437 w 12192000"/>
              <a:gd name="connsiteY9" fmla="*/ 4167010 h 6858000"/>
              <a:gd name="connsiteX10" fmla="*/ 746437 w 12192000"/>
              <a:gd name="connsiteY10" fmla="*/ 5846994 h 6858000"/>
              <a:gd name="connsiteX11" fmla="*/ 1166445 w 12192000"/>
              <a:gd name="connsiteY11" fmla="*/ 6267002 h 6858000"/>
              <a:gd name="connsiteX12" fmla="*/ 2846429 w 12192000"/>
              <a:gd name="connsiteY12" fmla="*/ 6267002 h 6858000"/>
              <a:gd name="connsiteX13" fmla="*/ 3266437 w 12192000"/>
              <a:gd name="connsiteY13" fmla="*/ 5846994 h 6858000"/>
              <a:gd name="connsiteX14" fmla="*/ 3266437 w 12192000"/>
              <a:gd name="connsiteY14" fmla="*/ 4167010 h 6858000"/>
              <a:gd name="connsiteX15" fmla="*/ 2846429 w 12192000"/>
              <a:gd name="connsiteY15" fmla="*/ 3747002 h 6858000"/>
              <a:gd name="connsiteX16" fmla="*/ 7249730 w 12192000"/>
              <a:gd name="connsiteY16" fmla="*/ 2202262 h 6858000"/>
              <a:gd name="connsiteX17" fmla="*/ 6829722 w 12192000"/>
              <a:gd name="connsiteY17" fmla="*/ 2622270 h 6858000"/>
              <a:gd name="connsiteX18" fmla="*/ 6829722 w 12192000"/>
              <a:gd name="connsiteY18" fmla="*/ 4302254 h 6858000"/>
              <a:gd name="connsiteX19" fmla="*/ 7249730 w 12192000"/>
              <a:gd name="connsiteY19" fmla="*/ 4722262 h 6858000"/>
              <a:gd name="connsiteX20" fmla="*/ 8929714 w 12192000"/>
              <a:gd name="connsiteY20" fmla="*/ 4722262 h 6858000"/>
              <a:gd name="connsiteX21" fmla="*/ 9349722 w 12192000"/>
              <a:gd name="connsiteY21" fmla="*/ 4302254 h 6858000"/>
              <a:gd name="connsiteX22" fmla="*/ 9349722 w 12192000"/>
              <a:gd name="connsiteY22" fmla="*/ 2622270 h 6858000"/>
              <a:gd name="connsiteX23" fmla="*/ 8929714 w 12192000"/>
              <a:gd name="connsiteY23" fmla="*/ 2202262 h 6858000"/>
              <a:gd name="connsiteX24" fmla="*/ 4233855 w 12192000"/>
              <a:gd name="connsiteY24" fmla="*/ 590999 h 6858000"/>
              <a:gd name="connsiteX25" fmla="*/ 3813847 w 12192000"/>
              <a:gd name="connsiteY25" fmla="*/ 1011007 h 6858000"/>
              <a:gd name="connsiteX26" fmla="*/ 3813847 w 12192000"/>
              <a:gd name="connsiteY26" fmla="*/ 2690991 h 6858000"/>
              <a:gd name="connsiteX27" fmla="*/ 4233855 w 12192000"/>
              <a:gd name="connsiteY27" fmla="*/ 3110999 h 6858000"/>
              <a:gd name="connsiteX28" fmla="*/ 5913839 w 12192000"/>
              <a:gd name="connsiteY28" fmla="*/ 3110999 h 6858000"/>
              <a:gd name="connsiteX29" fmla="*/ 6333847 w 12192000"/>
              <a:gd name="connsiteY29" fmla="*/ 2690991 h 6858000"/>
              <a:gd name="connsiteX30" fmla="*/ 6333847 w 12192000"/>
              <a:gd name="connsiteY30" fmla="*/ 1011007 h 6858000"/>
              <a:gd name="connsiteX31" fmla="*/ 5913839 w 12192000"/>
              <a:gd name="connsiteY31" fmla="*/ 590999 h 6858000"/>
              <a:gd name="connsiteX32" fmla="*/ 1166447 w 12192000"/>
              <a:gd name="connsiteY32" fmla="*/ 590999 h 6858000"/>
              <a:gd name="connsiteX33" fmla="*/ 746439 w 12192000"/>
              <a:gd name="connsiteY33" fmla="*/ 1011007 h 6858000"/>
              <a:gd name="connsiteX34" fmla="*/ 746439 w 12192000"/>
              <a:gd name="connsiteY34" fmla="*/ 2690991 h 6858000"/>
              <a:gd name="connsiteX35" fmla="*/ 1166447 w 12192000"/>
              <a:gd name="connsiteY35" fmla="*/ 3110999 h 6858000"/>
              <a:gd name="connsiteX36" fmla="*/ 2846431 w 12192000"/>
              <a:gd name="connsiteY36" fmla="*/ 3110999 h 6858000"/>
              <a:gd name="connsiteX37" fmla="*/ 3266439 w 12192000"/>
              <a:gd name="connsiteY37" fmla="*/ 2690991 h 6858000"/>
              <a:gd name="connsiteX38" fmla="*/ 3266439 w 12192000"/>
              <a:gd name="connsiteY38" fmla="*/ 1011007 h 6858000"/>
              <a:gd name="connsiteX39" fmla="*/ 2846431 w 12192000"/>
              <a:gd name="connsiteY39" fmla="*/ 59099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0 w 12192000"/>
              <a:gd name="connsiteY4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4233854" y="3774057"/>
                </a:moveTo>
                <a:cubicBezTo>
                  <a:pt x="4001890" y="3774057"/>
                  <a:pt x="3813846" y="3962101"/>
                  <a:pt x="3813846" y="4194065"/>
                </a:cubicBezTo>
                <a:lnTo>
                  <a:pt x="3813846" y="5874049"/>
                </a:lnTo>
                <a:cubicBezTo>
                  <a:pt x="3813846" y="6106013"/>
                  <a:pt x="4001890" y="6294057"/>
                  <a:pt x="4233854" y="6294057"/>
                </a:cubicBezTo>
                <a:lnTo>
                  <a:pt x="5913838" y="6294057"/>
                </a:lnTo>
                <a:cubicBezTo>
                  <a:pt x="6145802" y="6294057"/>
                  <a:pt x="6333846" y="6106013"/>
                  <a:pt x="6333846" y="5874049"/>
                </a:cubicBezTo>
                <a:lnTo>
                  <a:pt x="6333846" y="4194065"/>
                </a:lnTo>
                <a:cubicBezTo>
                  <a:pt x="6333846" y="3962101"/>
                  <a:pt x="6145802" y="3774057"/>
                  <a:pt x="5913838" y="3774057"/>
                </a:cubicBezTo>
                <a:close/>
                <a:moveTo>
                  <a:pt x="1166445" y="3747002"/>
                </a:moveTo>
                <a:cubicBezTo>
                  <a:pt x="934481" y="3747002"/>
                  <a:pt x="746437" y="3935046"/>
                  <a:pt x="746437" y="4167010"/>
                </a:cubicBezTo>
                <a:lnTo>
                  <a:pt x="746437" y="5846994"/>
                </a:lnTo>
                <a:cubicBezTo>
                  <a:pt x="746437" y="6078958"/>
                  <a:pt x="934481" y="6267002"/>
                  <a:pt x="1166445" y="6267002"/>
                </a:cubicBezTo>
                <a:lnTo>
                  <a:pt x="2846429" y="6267002"/>
                </a:lnTo>
                <a:cubicBezTo>
                  <a:pt x="3078393" y="6267002"/>
                  <a:pt x="3266437" y="6078958"/>
                  <a:pt x="3266437" y="5846994"/>
                </a:cubicBezTo>
                <a:lnTo>
                  <a:pt x="3266437" y="4167010"/>
                </a:lnTo>
                <a:cubicBezTo>
                  <a:pt x="3266437" y="3935046"/>
                  <a:pt x="3078393" y="3747002"/>
                  <a:pt x="2846429" y="3747002"/>
                </a:cubicBezTo>
                <a:close/>
                <a:moveTo>
                  <a:pt x="7249730" y="2202262"/>
                </a:moveTo>
                <a:cubicBezTo>
                  <a:pt x="7017766" y="2202262"/>
                  <a:pt x="6829722" y="2390306"/>
                  <a:pt x="6829722" y="2622270"/>
                </a:cubicBezTo>
                <a:lnTo>
                  <a:pt x="6829722" y="4302254"/>
                </a:lnTo>
                <a:cubicBezTo>
                  <a:pt x="6829722" y="4534218"/>
                  <a:pt x="7017766" y="4722262"/>
                  <a:pt x="7249730" y="4722262"/>
                </a:cubicBezTo>
                <a:lnTo>
                  <a:pt x="8929714" y="4722262"/>
                </a:lnTo>
                <a:cubicBezTo>
                  <a:pt x="9161678" y="4722262"/>
                  <a:pt x="9349722" y="4534218"/>
                  <a:pt x="9349722" y="4302254"/>
                </a:cubicBezTo>
                <a:lnTo>
                  <a:pt x="9349722" y="2622270"/>
                </a:lnTo>
                <a:cubicBezTo>
                  <a:pt x="9349722" y="2390306"/>
                  <a:pt x="9161678" y="2202262"/>
                  <a:pt x="8929714" y="2202262"/>
                </a:cubicBezTo>
                <a:close/>
                <a:moveTo>
                  <a:pt x="4233855" y="590999"/>
                </a:moveTo>
                <a:cubicBezTo>
                  <a:pt x="4001891" y="590999"/>
                  <a:pt x="3813847" y="779043"/>
                  <a:pt x="3813847" y="1011007"/>
                </a:cubicBezTo>
                <a:lnTo>
                  <a:pt x="3813847" y="2690991"/>
                </a:lnTo>
                <a:cubicBezTo>
                  <a:pt x="3813847" y="2922955"/>
                  <a:pt x="4001891" y="3110999"/>
                  <a:pt x="4233855" y="3110999"/>
                </a:cubicBezTo>
                <a:lnTo>
                  <a:pt x="5913839" y="3110999"/>
                </a:lnTo>
                <a:cubicBezTo>
                  <a:pt x="6145803" y="3110999"/>
                  <a:pt x="6333847" y="2922955"/>
                  <a:pt x="6333847" y="2690991"/>
                </a:cubicBezTo>
                <a:lnTo>
                  <a:pt x="6333847" y="1011007"/>
                </a:lnTo>
                <a:cubicBezTo>
                  <a:pt x="6333847" y="779043"/>
                  <a:pt x="6145803" y="590999"/>
                  <a:pt x="5913839" y="590999"/>
                </a:cubicBezTo>
                <a:close/>
                <a:moveTo>
                  <a:pt x="1166447" y="590999"/>
                </a:moveTo>
                <a:cubicBezTo>
                  <a:pt x="934483" y="590999"/>
                  <a:pt x="746439" y="779043"/>
                  <a:pt x="746439" y="1011007"/>
                </a:cubicBezTo>
                <a:lnTo>
                  <a:pt x="746439" y="2690991"/>
                </a:lnTo>
                <a:cubicBezTo>
                  <a:pt x="746439" y="2922955"/>
                  <a:pt x="934483" y="3110999"/>
                  <a:pt x="1166447" y="3110999"/>
                </a:cubicBezTo>
                <a:lnTo>
                  <a:pt x="2846431" y="3110999"/>
                </a:lnTo>
                <a:cubicBezTo>
                  <a:pt x="3078395" y="3110999"/>
                  <a:pt x="3266439" y="2922955"/>
                  <a:pt x="3266439" y="2690991"/>
                </a:cubicBezTo>
                <a:lnTo>
                  <a:pt x="3266439" y="1011007"/>
                </a:lnTo>
                <a:cubicBezTo>
                  <a:pt x="3266439" y="779043"/>
                  <a:pt x="3078395" y="590999"/>
                  <a:pt x="2846431" y="590999"/>
                </a:cubicBezTo>
                <a:close/>
                <a:moveTo>
                  <a:pt x="0" y="0"/>
                </a:moveTo>
                <a:lnTo>
                  <a:pt x="12192000" y="0"/>
                </a:lnTo>
                <a:lnTo>
                  <a:pt x="12192000" y="6858000"/>
                </a:lnTo>
                <a:lnTo>
                  <a:pt x="0" y="6858000"/>
                </a:lnTo>
                <a:close/>
              </a:path>
            </a:pathLst>
          </a:custGeom>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useBgFill="1">
        <p:nvSpPr>
          <p:cNvPr id="15" name="Rectangle: Rounded Corners 14">
            <a:hlinkHover r:id="rId4" action="ppaction://hlinksldjump"/>
            <a:extLst>
              <a:ext uri="{FF2B5EF4-FFF2-40B4-BE49-F238E27FC236}">
                <a16:creationId xmlns:a16="http://schemas.microsoft.com/office/drawing/2014/main" id="{2A841898-4786-B510-429F-AA8631DB8FC2}"/>
              </a:ext>
            </a:extLst>
          </p:cNvPr>
          <p:cNvSpPr/>
          <p:nvPr/>
        </p:nvSpPr>
        <p:spPr>
          <a:xfrm>
            <a:off x="6827426" y="2202262"/>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Gavel with solid fill">
            <a:extLst>
              <a:ext uri="{FF2B5EF4-FFF2-40B4-BE49-F238E27FC236}">
                <a16:creationId xmlns:a16="http://schemas.microsoft.com/office/drawing/2014/main" id="{CCB8C686-ECC9-3B93-31D7-344CD33B11E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43860" y="2618696"/>
            <a:ext cx="1687132" cy="1687132"/>
          </a:xfrm>
          <a:prstGeom prst="rect">
            <a:avLst/>
          </a:prstGeom>
        </p:spPr>
      </p:pic>
      <p:sp useBgFill="1">
        <p:nvSpPr>
          <p:cNvPr id="18" name="Rectangle: Rounded Corners 17">
            <a:extLst>
              <a:ext uri="{FF2B5EF4-FFF2-40B4-BE49-F238E27FC236}">
                <a16:creationId xmlns:a16="http://schemas.microsoft.com/office/drawing/2014/main" id="{A0D7F087-85B5-FF59-2A11-55E3F41AFE95}"/>
              </a:ext>
            </a:extLst>
          </p:cNvPr>
          <p:cNvSpPr/>
          <p:nvPr/>
        </p:nvSpPr>
        <p:spPr>
          <a:xfrm>
            <a:off x="6881251" y="577401"/>
            <a:ext cx="5095393" cy="1023696"/>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ONLINE MUSIC STREAMING PLATFORM </a:t>
            </a:r>
          </a:p>
        </p:txBody>
      </p:sp>
      <p:sp useBgFill="1">
        <p:nvSpPr>
          <p:cNvPr id="19" name="Rectangle: Rounded Corners 18">
            <a:extLst>
              <a:ext uri="{FF2B5EF4-FFF2-40B4-BE49-F238E27FC236}">
                <a16:creationId xmlns:a16="http://schemas.microsoft.com/office/drawing/2014/main" id="{6BB4F508-473C-3D90-83BC-DF7F77711C6E}"/>
              </a:ext>
            </a:extLst>
          </p:cNvPr>
          <p:cNvSpPr/>
          <p:nvPr/>
        </p:nvSpPr>
        <p:spPr>
          <a:xfrm>
            <a:off x="7137626" y="1746459"/>
            <a:ext cx="4419600" cy="22352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hroma" pitchFamily="2" charset="0"/>
              </a:rPr>
              <a:t>C</a:t>
            </a:r>
            <a:r>
              <a:rPr lang="en-IN" dirty="0">
                <a:latin typeface="Michroma" pitchFamily="2" charset="0"/>
              </a:rPr>
              <a:t>ONTENTS :</a:t>
            </a:r>
          </a:p>
        </p:txBody>
      </p:sp>
    </p:spTree>
    <p:extLst>
      <p:ext uri="{BB962C8B-B14F-4D97-AF65-F5344CB8AC3E}">
        <p14:creationId xmlns:p14="http://schemas.microsoft.com/office/powerpoint/2010/main" val="3145195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useBgFill="1">
        <p:nvSpPr>
          <p:cNvPr id="24" name="Rectangle: Rounded Corners 23">
            <a:hlinkHover r:id="rId4" action="ppaction://hlinksldjump"/>
            <a:extLst>
              <a:ext uri="{FF2B5EF4-FFF2-40B4-BE49-F238E27FC236}">
                <a16:creationId xmlns:a16="http://schemas.microsoft.com/office/drawing/2014/main" id="{1ADC7B5C-298E-EF78-3D27-5BF00241842E}"/>
              </a:ext>
            </a:extLst>
          </p:cNvPr>
          <p:cNvSpPr/>
          <p:nvPr/>
        </p:nvSpPr>
        <p:spPr>
          <a:xfrm>
            <a:off x="3813847" y="59099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F5F8F825-1360-24FD-CB01-000953CF8FC4}"/>
                  </a:ext>
                </a:extLst>
              </p:cNvPr>
              <p:cNvGraphicFramePr>
                <a:graphicFrameLocks noChangeAspect="1"/>
              </p:cNvGraphicFramePr>
              <p:nvPr/>
            </p:nvGraphicFramePr>
            <p:xfrm>
              <a:off x="4383287" y="3298924"/>
              <a:ext cx="1434452" cy="806879"/>
            </p:xfrm>
            <a:graphic>
              <a:graphicData uri="http://schemas.microsoft.com/office/powerpoint/2016/sectionzoom">
                <psez:sectionZm>
                  <psez:sectionZmObj sectionId="{1A7AC937-271A-4E25-868D-7917CDAA25CC}">
                    <psez:zmPr id="{DE000EA0-766C-491D-9EED-CAE83D9AD29E}" transitionDur="500">
                      <p166:blipFill xmlns:p166="http://schemas.microsoft.com/office/powerpoint/2016/6/main">
                        <a:blip r:embed="rId5"/>
                        <a:stretch>
                          <a:fillRect/>
                        </a:stretch>
                      </p166:blipFill>
                      <p166:spPr xmlns:p166="http://schemas.microsoft.com/office/powerpoint/2016/6/main">
                        <a:xfrm>
                          <a:off x="0" y="0"/>
                          <a:ext cx="1434452" cy="806879"/>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27" name="Section Zoom 26">
                <a:hlinkClick r:id="rId6" action="ppaction://hlinksldjump"/>
                <a:extLst>
                  <a:ext uri="{FF2B5EF4-FFF2-40B4-BE49-F238E27FC236}">
                    <a16:creationId xmlns:a16="http://schemas.microsoft.com/office/drawing/2014/main" id="{F5F8F825-1360-24FD-CB01-000953CF8FC4}"/>
                  </a:ext>
                </a:extLst>
              </p:cNvPr>
              <p:cNvPicPr>
                <a:picLocks noGrp="1" noRot="1" noChangeAspect="1" noMove="1" noResize="1" noEditPoints="1" noAdjustHandles="1" noChangeArrowheads="1" noChangeShapeType="1"/>
              </p:cNvPicPr>
              <p:nvPr/>
            </p:nvPicPr>
            <p:blipFill>
              <a:blip r:embed="rId7"/>
              <a:stretch>
                <a:fillRect/>
              </a:stretch>
            </p:blipFill>
            <p:spPr>
              <a:xfrm>
                <a:off x="4383287" y="3298924"/>
                <a:ext cx="1434452" cy="806879"/>
              </a:xfrm>
              <a:prstGeom prst="roundRect">
                <a:avLst>
                  <a:gd name="adj" fmla="val 8594"/>
                </a:avLst>
              </a:prstGeom>
              <a:solidFill>
                <a:srgbClr val="FFFFFF">
                  <a:shade val="85000"/>
                </a:srgbClr>
              </a:solidFill>
              <a:ln>
                <a:noFill/>
              </a:ln>
              <a:effectLst/>
            </p:spPr>
          </p:pic>
        </mc:Fallback>
      </mc:AlternateContent>
      <p:sp>
        <p:nvSpPr>
          <p:cNvPr id="26" name="TextBox 25">
            <a:extLst>
              <a:ext uri="{FF2B5EF4-FFF2-40B4-BE49-F238E27FC236}">
                <a16:creationId xmlns:a16="http://schemas.microsoft.com/office/drawing/2014/main" id="{F4920A5D-3211-752C-63D5-AE0F6577BCDA}"/>
              </a:ext>
            </a:extLst>
          </p:cNvPr>
          <p:cNvSpPr txBox="1"/>
          <p:nvPr/>
        </p:nvSpPr>
        <p:spPr>
          <a:xfrm>
            <a:off x="4452599" y="4125353"/>
            <a:ext cx="1295828" cy="160020"/>
          </a:xfrm>
          <a:prstGeom prst="roundRect">
            <a:avLst>
              <a:gd name="adj" fmla="val 40271"/>
            </a:avLst>
          </a:prstGeom>
          <a:noFill/>
          <a:effectLst/>
        </p:spPr>
        <p:txBody>
          <a:bodyPr wrap="square" lIns="0" tIns="0" rIns="0" bIns="0" rtlCol="0" anchor="ctr" anchorCtr="0">
            <a:spAutoFit/>
          </a:bodyPr>
          <a:lstStyle/>
          <a:p>
            <a:pPr algn="ctr"/>
            <a:r>
              <a:rPr lang="en-IN" sz="800" dirty="0">
                <a:solidFill>
                  <a:schemeClr val="bg1"/>
                </a:solidFill>
              </a:rPr>
              <a:t>SYSTEM DESIGN</a:t>
            </a:r>
          </a:p>
        </p:txBody>
      </p:sp>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0371FA0C-DEAA-263C-BA41-6F394EC65E22}"/>
                  </a:ext>
                </a:extLst>
              </p:cNvPr>
              <p:cNvGraphicFramePr>
                <a:graphicFrameLocks noChangeAspect="1"/>
              </p:cNvGraphicFramePr>
              <p:nvPr/>
            </p:nvGraphicFramePr>
            <p:xfrm>
              <a:off x="1462570" y="3326407"/>
              <a:ext cx="1295828" cy="728903"/>
            </p:xfrm>
            <a:graphic>
              <a:graphicData uri="http://schemas.microsoft.com/office/powerpoint/2016/sectionzoom">
                <psez:sectionZm>
                  <psez:sectionZmObj sectionId="{5713451D-DC79-44D3-9D73-623102B82A2E}">
                    <psez:zmPr id="{DA143366-3C68-41EE-A5A3-537FD1243371}" transitionDur="500">
                      <p166:blipFill xmlns:p166="http://schemas.microsoft.com/office/powerpoint/2016/6/main">
                        <a:blip r:embed="rId8"/>
                        <a:stretch>
                          <a:fillRect/>
                        </a:stretch>
                      </p166:blipFill>
                      <p166:spPr xmlns:p166="http://schemas.microsoft.com/office/powerpoint/2016/6/main">
                        <a:xfrm>
                          <a:off x="0" y="0"/>
                          <a:ext cx="1295828" cy="728903"/>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17" name="Section Zoom 16">
                <a:hlinkClick r:id="rId9" action="ppaction://hlinksldjump"/>
                <a:extLst>
                  <a:ext uri="{FF2B5EF4-FFF2-40B4-BE49-F238E27FC236}">
                    <a16:creationId xmlns:a16="http://schemas.microsoft.com/office/drawing/2014/main" id="{0371FA0C-DEAA-263C-BA41-6F394EC65E22}"/>
                  </a:ext>
                </a:extLst>
              </p:cNvPr>
              <p:cNvPicPr>
                <a:picLocks noGrp="1" noRot="1" noChangeAspect="1" noMove="1" noResize="1" noEditPoints="1" noAdjustHandles="1" noChangeArrowheads="1" noChangeShapeType="1"/>
              </p:cNvPicPr>
              <p:nvPr/>
            </p:nvPicPr>
            <p:blipFill>
              <a:blip r:embed="rId10"/>
              <a:stretch>
                <a:fillRect/>
              </a:stretch>
            </p:blipFill>
            <p:spPr>
              <a:xfrm>
                <a:off x="1462570" y="3326407"/>
                <a:ext cx="1295828" cy="728903"/>
              </a:xfrm>
              <a:prstGeom prst="roundRect">
                <a:avLst>
                  <a:gd name="adj" fmla="val 8594"/>
                </a:avLst>
              </a:prstGeom>
              <a:solidFill>
                <a:srgbClr val="FFFFFF">
                  <a:shade val="85000"/>
                </a:srgbClr>
              </a:solidFill>
              <a:ln>
                <a:noFill/>
              </a:ln>
              <a:effectLst/>
            </p:spPr>
          </p:pic>
        </mc:Fallback>
      </mc:AlternateContent>
      <p:sp>
        <p:nvSpPr>
          <p:cNvPr id="14" name="TextBox 13">
            <a:extLst>
              <a:ext uri="{FF2B5EF4-FFF2-40B4-BE49-F238E27FC236}">
                <a16:creationId xmlns:a16="http://schemas.microsoft.com/office/drawing/2014/main" id="{7444CD2E-0243-A78C-3DA2-502417E6DF21}"/>
              </a:ext>
            </a:extLst>
          </p:cNvPr>
          <p:cNvSpPr txBox="1"/>
          <p:nvPr/>
        </p:nvSpPr>
        <p:spPr>
          <a:xfrm>
            <a:off x="1550831" y="4105803"/>
            <a:ext cx="1119306" cy="200025"/>
          </a:xfrm>
          <a:prstGeom prst="roundRect">
            <a:avLst>
              <a:gd name="adj" fmla="val 40271"/>
            </a:avLst>
          </a:prstGeom>
          <a:noFill/>
          <a:effectLst/>
        </p:spPr>
        <p:txBody>
          <a:bodyPr wrap="square" lIns="0" tIns="0" rIns="0" bIns="0" rtlCol="0" anchor="ctr" anchorCtr="0">
            <a:spAutoFit/>
          </a:bodyPr>
          <a:lstStyle/>
          <a:p>
            <a:pPr algn="ctr"/>
            <a:r>
              <a:rPr lang="en-IN" sz="1000" dirty="0">
                <a:solidFill>
                  <a:schemeClr val="bg1"/>
                </a:solidFill>
              </a:rPr>
              <a:t>ABOUT US</a:t>
            </a:r>
          </a:p>
        </p:txBody>
      </p:sp>
      <p:sp useBgFill="1">
        <p:nvSpPr>
          <p:cNvPr id="22" name="Rectangle: Rounded Corners 21">
            <a:hlinkHover r:id="rId11" action="ppaction://hlinksldjump"/>
            <a:extLst>
              <a:ext uri="{FF2B5EF4-FFF2-40B4-BE49-F238E27FC236}">
                <a16:creationId xmlns:a16="http://schemas.microsoft.com/office/drawing/2014/main" id="{C1F0E51F-F4AD-A51C-3831-BB39EB19174A}"/>
              </a:ext>
            </a:extLst>
          </p:cNvPr>
          <p:cNvSpPr/>
          <p:nvPr/>
        </p:nvSpPr>
        <p:spPr>
          <a:xfrm>
            <a:off x="746439" y="59099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descr="User with solid fill">
            <a:extLst>
              <a:ext uri="{FF2B5EF4-FFF2-40B4-BE49-F238E27FC236}">
                <a16:creationId xmlns:a16="http://schemas.microsoft.com/office/drawing/2014/main" id="{4A11A1F2-822E-909E-53F5-E74CE91641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3847" y="1138408"/>
            <a:ext cx="1425181" cy="1425181"/>
          </a:xfrm>
          <a:prstGeom prst="rect">
            <a:avLst/>
          </a:prstGeom>
          <a:effectLst>
            <a:outerShdw blurRad="63500" sx="102000" sy="102000" algn="ctr" rotWithShape="0">
              <a:prstClr val="black">
                <a:alpha val="40000"/>
              </a:prstClr>
            </a:outerShdw>
          </a:effectLst>
        </p:spPr>
      </p:pic>
      <p:pic>
        <p:nvPicPr>
          <p:cNvPr id="20" name="Graphic 19" descr="Presentation with pie chart with solid fill">
            <a:extLst>
              <a:ext uri="{FF2B5EF4-FFF2-40B4-BE49-F238E27FC236}">
                <a16:creationId xmlns:a16="http://schemas.microsoft.com/office/drawing/2014/main" id="{83534542-5D6A-1B34-39B9-3F6BECAF93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97545" y="1010986"/>
            <a:ext cx="1552603" cy="1552603"/>
          </a:xfrm>
          <a:prstGeom prst="rect">
            <a:avLst/>
          </a:prstGeom>
        </p:spPr>
      </p:pic>
      <p:pic>
        <p:nvPicPr>
          <p:cNvPr id="6" name="Graphic 5" descr="Computer with solid fill">
            <a:extLst>
              <a:ext uri="{FF2B5EF4-FFF2-40B4-BE49-F238E27FC236}">
                <a16:creationId xmlns:a16="http://schemas.microsoft.com/office/drawing/2014/main" id="{555D8D6A-6FFF-4EB7-ADEE-DA505DD8F25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06282" y="3658408"/>
            <a:ext cx="816723" cy="816723"/>
          </a:xfrm>
          <a:prstGeom prst="rect">
            <a:avLst/>
          </a:prstGeom>
        </p:spPr>
      </p:pic>
      <p:sp useBgFill="1">
        <p:nvSpPr>
          <p:cNvPr id="2" name="Rectangle: Rounded Corners 1">
            <a:hlinkHover r:id="rId18" action="ppaction://hlinksldjump"/>
            <a:extLst>
              <a:ext uri="{FF2B5EF4-FFF2-40B4-BE49-F238E27FC236}">
                <a16:creationId xmlns:a16="http://schemas.microsoft.com/office/drawing/2014/main" id="{41AA8010-C2C8-8189-10B7-733541B297CA}"/>
              </a:ext>
            </a:extLst>
          </p:cNvPr>
          <p:cNvSpPr/>
          <p:nvPr/>
        </p:nvSpPr>
        <p:spPr>
          <a:xfrm>
            <a:off x="746439" y="3747002"/>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Graphic 4" descr="Computer with solid fill">
            <a:extLst>
              <a:ext uri="{FF2B5EF4-FFF2-40B4-BE49-F238E27FC236}">
                <a16:creationId xmlns:a16="http://schemas.microsoft.com/office/drawing/2014/main" id="{1F0D90CF-D47D-A4F5-61E7-A11250E566A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5594" y="4055310"/>
            <a:ext cx="1781686" cy="1781686"/>
          </a:xfrm>
          <a:prstGeom prst="rect">
            <a:avLst/>
          </a:prstGeom>
        </p:spPr>
      </p:pic>
      <p:sp useBgFill="1">
        <p:nvSpPr>
          <p:cNvPr id="9" name="Rectangle: Rounded Corners 8">
            <a:extLst>
              <a:ext uri="{FF2B5EF4-FFF2-40B4-BE49-F238E27FC236}">
                <a16:creationId xmlns:a16="http://schemas.microsoft.com/office/drawing/2014/main" id="{E3FBC978-1196-9552-F5A6-89791C791D54}"/>
              </a:ext>
            </a:extLst>
          </p:cNvPr>
          <p:cNvSpPr/>
          <p:nvPr/>
        </p:nvSpPr>
        <p:spPr>
          <a:xfrm>
            <a:off x="3813847" y="3770630"/>
            <a:ext cx="2520000" cy="2520000"/>
          </a:xfrm>
          <a:prstGeom prst="roundRect">
            <a:avLst/>
          </a:prstGeom>
          <a:effectLst>
            <a:innerShdw blurRad="177800" dist="101600" dir="16200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Graphic 10" descr="Open book with solid fill">
            <a:extLst>
              <a:ext uri="{FF2B5EF4-FFF2-40B4-BE49-F238E27FC236}">
                <a16:creationId xmlns:a16="http://schemas.microsoft.com/office/drawing/2014/main" id="{588FF4C9-EDAD-80DD-B1E8-D36772971E8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728018" y="3752858"/>
            <a:ext cx="744989" cy="744989"/>
          </a:xfrm>
          <a:prstGeom prst="rect">
            <a:avLst/>
          </a:prstGeom>
        </p:spPr>
      </p:pic>
      <p:sp useBgFill="1">
        <p:nvSpPr>
          <p:cNvPr id="12" name="TextBox 11">
            <a:extLst>
              <a:ext uri="{FF2B5EF4-FFF2-40B4-BE49-F238E27FC236}">
                <a16:creationId xmlns:a16="http://schemas.microsoft.com/office/drawing/2014/main" id="{C4BB3F0F-7CAE-D94C-56F6-186BC5A1D9FA}"/>
              </a:ext>
            </a:extLst>
          </p:cNvPr>
          <p:cNvSpPr txBox="1"/>
          <p:nvPr/>
        </p:nvSpPr>
        <p:spPr>
          <a:xfrm>
            <a:off x="3997991" y="5847014"/>
            <a:ext cx="2205042" cy="280035"/>
          </a:xfrm>
          <a:prstGeom prst="roundRect">
            <a:avLst>
              <a:gd name="adj" fmla="val 40271"/>
            </a:avLst>
          </a:prstGeom>
          <a:effectLst>
            <a:outerShdw blurRad="317500" sx="102000" sy="102000" algn="ctr" rotWithShape="0">
              <a:schemeClr val="bg1"/>
            </a:outerShdw>
          </a:effectLst>
        </p:spPr>
        <p:txBody>
          <a:bodyPr wrap="square" lIns="0" tIns="0" rIns="0" bIns="0" rtlCol="0" anchor="ctr" anchorCtr="0">
            <a:spAutoFit/>
          </a:bodyPr>
          <a:lstStyle/>
          <a:p>
            <a:pPr algn="ctr"/>
            <a:r>
              <a:rPr lang="en-US" sz="1400" dirty="0">
                <a:solidFill>
                  <a:schemeClr val="bg1"/>
                </a:solidFill>
              </a:rPr>
              <a:t>S</a:t>
            </a:r>
            <a:r>
              <a:rPr lang="en-IN" sz="1400" dirty="0">
                <a:solidFill>
                  <a:schemeClr val="bg1"/>
                </a:solidFill>
              </a:rPr>
              <a:t>CREENSHOTS</a:t>
            </a:r>
          </a:p>
        </p:txBody>
      </p:sp>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1F71C2B7-2F50-584C-BF42-EF698D8EE765}"/>
                  </a:ext>
                </a:extLst>
              </p:cNvPr>
              <p:cNvGraphicFramePr>
                <a:graphicFrameLocks noChangeAspect="1"/>
              </p:cNvGraphicFramePr>
              <p:nvPr>
                <p:extLst>
                  <p:ext uri="{D42A27DB-BD31-4B8C-83A1-F6EECF244321}">
                    <p14:modId xmlns:p14="http://schemas.microsoft.com/office/powerpoint/2010/main" val="4107505214"/>
                  </p:ext>
                </p:extLst>
              </p:nvPr>
            </p:nvGraphicFramePr>
            <p:xfrm>
              <a:off x="4044850" y="4453466"/>
              <a:ext cx="2158183" cy="1213978"/>
            </p:xfrm>
            <a:graphic>
              <a:graphicData uri="http://schemas.microsoft.com/office/powerpoint/2016/sectionzoom">
                <psez:sectionZm>
                  <psez:sectionZmObj sectionId="{AADA2067-27C8-4401-B3C7-39DD6C93E6DB}">
                    <psez:zmPr id="{660ED928-5A3E-4429-9993-7AEF3F81F507}" transitionDur="500">
                      <p166:blipFill xmlns:p166="http://schemas.microsoft.com/office/powerpoint/2016/6/main">
                        <a:blip r:embed="rId21"/>
                        <a:stretch>
                          <a:fillRect/>
                        </a:stretch>
                      </p166:blipFill>
                      <p166:spPr xmlns:p166="http://schemas.microsoft.com/office/powerpoint/2016/6/main">
                        <a:xfrm>
                          <a:off x="0" y="0"/>
                          <a:ext cx="2158183" cy="1213978"/>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15" name="Section Zoom 14">
                <a:hlinkClick r:id="rId22" action="ppaction://hlinksldjump"/>
                <a:extLst>
                  <a:ext uri="{FF2B5EF4-FFF2-40B4-BE49-F238E27FC236}">
                    <a16:creationId xmlns:a16="http://schemas.microsoft.com/office/drawing/2014/main" id="{1F71C2B7-2F50-584C-BF42-EF698D8EE765}"/>
                  </a:ext>
                </a:extLst>
              </p:cNvPr>
              <p:cNvPicPr>
                <a:picLocks noGrp="1" noRot="1" noChangeAspect="1" noMove="1" noResize="1" noEditPoints="1" noAdjustHandles="1" noChangeArrowheads="1" noChangeShapeType="1"/>
              </p:cNvPicPr>
              <p:nvPr/>
            </p:nvPicPr>
            <p:blipFill>
              <a:blip r:embed="rId23"/>
              <a:stretch>
                <a:fillRect/>
              </a:stretch>
            </p:blipFill>
            <p:spPr>
              <a:xfrm>
                <a:off x="4044850" y="4453466"/>
                <a:ext cx="2158183" cy="1213978"/>
              </a:xfrm>
              <a:prstGeom prst="roundRect">
                <a:avLst>
                  <a:gd name="adj" fmla="val 8594"/>
                </a:avLst>
              </a:prstGeom>
              <a:solidFill>
                <a:srgbClr val="FFFFFF">
                  <a:shade val="85000"/>
                </a:srgbClr>
              </a:solidFill>
              <a:ln>
                <a:noFill/>
              </a:ln>
              <a:effectLst/>
            </p:spPr>
          </p:pic>
        </mc:Fallback>
      </mc:AlternateContent>
      <p:sp useBgFill="1">
        <p:nvSpPr>
          <p:cNvPr id="18" name="Freeform: Shape 17">
            <a:hlinkHover r:id="rId24" action="ppaction://hlinksldjump"/>
            <a:extLst>
              <a:ext uri="{FF2B5EF4-FFF2-40B4-BE49-F238E27FC236}">
                <a16:creationId xmlns:a16="http://schemas.microsoft.com/office/drawing/2014/main" id="{3BFCD0A4-9BBD-704E-351E-07C56EFD2383}"/>
              </a:ext>
            </a:extLst>
          </p:cNvPr>
          <p:cNvSpPr/>
          <p:nvPr/>
        </p:nvSpPr>
        <p:spPr>
          <a:xfrm>
            <a:off x="0" y="0"/>
            <a:ext cx="12192000" cy="6858000"/>
          </a:xfrm>
          <a:custGeom>
            <a:avLst/>
            <a:gdLst>
              <a:gd name="connsiteX0" fmla="*/ 4233854 w 12192000"/>
              <a:gd name="connsiteY0" fmla="*/ 3774057 h 6858000"/>
              <a:gd name="connsiteX1" fmla="*/ 3813846 w 12192000"/>
              <a:gd name="connsiteY1" fmla="*/ 4194065 h 6858000"/>
              <a:gd name="connsiteX2" fmla="*/ 3813846 w 12192000"/>
              <a:gd name="connsiteY2" fmla="*/ 5874049 h 6858000"/>
              <a:gd name="connsiteX3" fmla="*/ 4233854 w 12192000"/>
              <a:gd name="connsiteY3" fmla="*/ 6294057 h 6858000"/>
              <a:gd name="connsiteX4" fmla="*/ 5913838 w 12192000"/>
              <a:gd name="connsiteY4" fmla="*/ 6294057 h 6858000"/>
              <a:gd name="connsiteX5" fmla="*/ 6333846 w 12192000"/>
              <a:gd name="connsiteY5" fmla="*/ 5874049 h 6858000"/>
              <a:gd name="connsiteX6" fmla="*/ 6333846 w 12192000"/>
              <a:gd name="connsiteY6" fmla="*/ 4194065 h 6858000"/>
              <a:gd name="connsiteX7" fmla="*/ 5913838 w 12192000"/>
              <a:gd name="connsiteY7" fmla="*/ 3774057 h 6858000"/>
              <a:gd name="connsiteX8" fmla="*/ 1166445 w 12192000"/>
              <a:gd name="connsiteY8" fmla="*/ 3747002 h 6858000"/>
              <a:gd name="connsiteX9" fmla="*/ 746437 w 12192000"/>
              <a:gd name="connsiteY9" fmla="*/ 4167010 h 6858000"/>
              <a:gd name="connsiteX10" fmla="*/ 746437 w 12192000"/>
              <a:gd name="connsiteY10" fmla="*/ 5846994 h 6858000"/>
              <a:gd name="connsiteX11" fmla="*/ 1166445 w 12192000"/>
              <a:gd name="connsiteY11" fmla="*/ 6267002 h 6858000"/>
              <a:gd name="connsiteX12" fmla="*/ 2846429 w 12192000"/>
              <a:gd name="connsiteY12" fmla="*/ 6267002 h 6858000"/>
              <a:gd name="connsiteX13" fmla="*/ 3266437 w 12192000"/>
              <a:gd name="connsiteY13" fmla="*/ 5846994 h 6858000"/>
              <a:gd name="connsiteX14" fmla="*/ 3266437 w 12192000"/>
              <a:gd name="connsiteY14" fmla="*/ 4167010 h 6858000"/>
              <a:gd name="connsiteX15" fmla="*/ 2846429 w 12192000"/>
              <a:gd name="connsiteY15" fmla="*/ 3747002 h 6858000"/>
              <a:gd name="connsiteX16" fmla="*/ 7249730 w 12192000"/>
              <a:gd name="connsiteY16" fmla="*/ 2202262 h 6858000"/>
              <a:gd name="connsiteX17" fmla="*/ 6829722 w 12192000"/>
              <a:gd name="connsiteY17" fmla="*/ 2622270 h 6858000"/>
              <a:gd name="connsiteX18" fmla="*/ 6829722 w 12192000"/>
              <a:gd name="connsiteY18" fmla="*/ 4302254 h 6858000"/>
              <a:gd name="connsiteX19" fmla="*/ 7249730 w 12192000"/>
              <a:gd name="connsiteY19" fmla="*/ 4722262 h 6858000"/>
              <a:gd name="connsiteX20" fmla="*/ 8929714 w 12192000"/>
              <a:gd name="connsiteY20" fmla="*/ 4722262 h 6858000"/>
              <a:gd name="connsiteX21" fmla="*/ 9349722 w 12192000"/>
              <a:gd name="connsiteY21" fmla="*/ 4302254 h 6858000"/>
              <a:gd name="connsiteX22" fmla="*/ 9349722 w 12192000"/>
              <a:gd name="connsiteY22" fmla="*/ 2622270 h 6858000"/>
              <a:gd name="connsiteX23" fmla="*/ 8929714 w 12192000"/>
              <a:gd name="connsiteY23" fmla="*/ 2202262 h 6858000"/>
              <a:gd name="connsiteX24" fmla="*/ 4233855 w 12192000"/>
              <a:gd name="connsiteY24" fmla="*/ 590999 h 6858000"/>
              <a:gd name="connsiteX25" fmla="*/ 3813847 w 12192000"/>
              <a:gd name="connsiteY25" fmla="*/ 1011007 h 6858000"/>
              <a:gd name="connsiteX26" fmla="*/ 3813847 w 12192000"/>
              <a:gd name="connsiteY26" fmla="*/ 2690991 h 6858000"/>
              <a:gd name="connsiteX27" fmla="*/ 4233855 w 12192000"/>
              <a:gd name="connsiteY27" fmla="*/ 3110999 h 6858000"/>
              <a:gd name="connsiteX28" fmla="*/ 5913839 w 12192000"/>
              <a:gd name="connsiteY28" fmla="*/ 3110999 h 6858000"/>
              <a:gd name="connsiteX29" fmla="*/ 6333847 w 12192000"/>
              <a:gd name="connsiteY29" fmla="*/ 2690991 h 6858000"/>
              <a:gd name="connsiteX30" fmla="*/ 6333847 w 12192000"/>
              <a:gd name="connsiteY30" fmla="*/ 1011007 h 6858000"/>
              <a:gd name="connsiteX31" fmla="*/ 5913839 w 12192000"/>
              <a:gd name="connsiteY31" fmla="*/ 590999 h 6858000"/>
              <a:gd name="connsiteX32" fmla="*/ 1166447 w 12192000"/>
              <a:gd name="connsiteY32" fmla="*/ 590999 h 6858000"/>
              <a:gd name="connsiteX33" fmla="*/ 746439 w 12192000"/>
              <a:gd name="connsiteY33" fmla="*/ 1011007 h 6858000"/>
              <a:gd name="connsiteX34" fmla="*/ 746439 w 12192000"/>
              <a:gd name="connsiteY34" fmla="*/ 2690991 h 6858000"/>
              <a:gd name="connsiteX35" fmla="*/ 1166447 w 12192000"/>
              <a:gd name="connsiteY35" fmla="*/ 3110999 h 6858000"/>
              <a:gd name="connsiteX36" fmla="*/ 2846431 w 12192000"/>
              <a:gd name="connsiteY36" fmla="*/ 3110999 h 6858000"/>
              <a:gd name="connsiteX37" fmla="*/ 3266439 w 12192000"/>
              <a:gd name="connsiteY37" fmla="*/ 2690991 h 6858000"/>
              <a:gd name="connsiteX38" fmla="*/ 3266439 w 12192000"/>
              <a:gd name="connsiteY38" fmla="*/ 1011007 h 6858000"/>
              <a:gd name="connsiteX39" fmla="*/ 2846431 w 12192000"/>
              <a:gd name="connsiteY39" fmla="*/ 59099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0 w 12192000"/>
              <a:gd name="connsiteY4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4233854" y="3774057"/>
                </a:moveTo>
                <a:cubicBezTo>
                  <a:pt x="4001890" y="3774057"/>
                  <a:pt x="3813846" y="3962101"/>
                  <a:pt x="3813846" y="4194065"/>
                </a:cubicBezTo>
                <a:lnTo>
                  <a:pt x="3813846" y="5874049"/>
                </a:lnTo>
                <a:cubicBezTo>
                  <a:pt x="3813846" y="6106013"/>
                  <a:pt x="4001890" y="6294057"/>
                  <a:pt x="4233854" y="6294057"/>
                </a:cubicBezTo>
                <a:lnTo>
                  <a:pt x="5913838" y="6294057"/>
                </a:lnTo>
                <a:cubicBezTo>
                  <a:pt x="6145802" y="6294057"/>
                  <a:pt x="6333846" y="6106013"/>
                  <a:pt x="6333846" y="5874049"/>
                </a:cubicBezTo>
                <a:lnTo>
                  <a:pt x="6333846" y="4194065"/>
                </a:lnTo>
                <a:cubicBezTo>
                  <a:pt x="6333846" y="3962101"/>
                  <a:pt x="6145802" y="3774057"/>
                  <a:pt x="5913838" y="3774057"/>
                </a:cubicBezTo>
                <a:close/>
                <a:moveTo>
                  <a:pt x="1166445" y="3747002"/>
                </a:moveTo>
                <a:cubicBezTo>
                  <a:pt x="934481" y="3747002"/>
                  <a:pt x="746437" y="3935046"/>
                  <a:pt x="746437" y="4167010"/>
                </a:cubicBezTo>
                <a:lnTo>
                  <a:pt x="746437" y="5846994"/>
                </a:lnTo>
                <a:cubicBezTo>
                  <a:pt x="746437" y="6078958"/>
                  <a:pt x="934481" y="6267002"/>
                  <a:pt x="1166445" y="6267002"/>
                </a:cubicBezTo>
                <a:lnTo>
                  <a:pt x="2846429" y="6267002"/>
                </a:lnTo>
                <a:cubicBezTo>
                  <a:pt x="3078393" y="6267002"/>
                  <a:pt x="3266437" y="6078958"/>
                  <a:pt x="3266437" y="5846994"/>
                </a:cubicBezTo>
                <a:lnTo>
                  <a:pt x="3266437" y="4167010"/>
                </a:lnTo>
                <a:cubicBezTo>
                  <a:pt x="3266437" y="3935046"/>
                  <a:pt x="3078393" y="3747002"/>
                  <a:pt x="2846429" y="3747002"/>
                </a:cubicBezTo>
                <a:close/>
                <a:moveTo>
                  <a:pt x="7249730" y="2202262"/>
                </a:moveTo>
                <a:cubicBezTo>
                  <a:pt x="7017766" y="2202262"/>
                  <a:pt x="6829722" y="2390306"/>
                  <a:pt x="6829722" y="2622270"/>
                </a:cubicBezTo>
                <a:lnTo>
                  <a:pt x="6829722" y="4302254"/>
                </a:lnTo>
                <a:cubicBezTo>
                  <a:pt x="6829722" y="4534218"/>
                  <a:pt x="7017766" y="4722262"/>
                  <a:pt x="7249730" y="4722262"/>
                </a:cubicBezTo>
                <a:lnTo>
                  <a:pt x="8929714" y="4722262"/>
                </a:lnTo>
                <a:cubicBezTo>
                  <a:pt x="9161678" y="4722262"/>
                  <a:pt x="9349722" y="4534218"/>
                  <a:pt x="9349722" y="4302254"/>
                </a:cubicBezTo>
                <a:lnTo>
                  <a:pt x="9349722" y="2622270"/>
                </a:lnTo>
                <a:cubicBezTo>
                  <a:pt x="9349722" y="2390306"/>
                  <a:pt x="9161678" y="2202262"/>
                  <a:pt x="8929714" y="2202262"/>
                </a:cubicBezTo>
                <a:close/>
                <a:moveTo>
                  <a:pt x="4233855" y="590999"/>
                </a:moveTo>
                <a:cubicBezTo>
                  <a:pt x="4001891" y="590999"/>
                  <a:pt x="3813847" y="779043"/>
                  <a:pt x="3813847" y="1011007"/>
                </a:cubicBezTo>
                <a:lnTo>
                  <a:pt x="3813847" y="2690991"/>
                </a:lnTo>
                <a:cubicBezTo>
                  <a:pt x="3813847" y="2922955"/>
                  <a:pt x="4001891" y="3110999"/>
                  <a:pt x="4233855" y="3110999"/>
                </a:cubicBezTo>
                <a:lnTo>
                  <a:pt x="5913839" y="3110999"/>
                </a:lnTo>
                <a:cubicBezTo>
                  <a:pt x="6145803" y="3110999"/>
                  <a:pt x="6333847" y="2922955"/>
                  <a:pt x="6333847" y="2690991"/>
                </a:cubicBezTo>
                <a:lnTo>
                  <a:pt x="6333847" y="1011007"/>
                </a:lnTo>
                <a:cubicBezTo>
                  <a:pt x="6333847" y="779043"/>
                  <a:pt x="6145803" y="590999"/>
                  <a:pt x="5913839" y="590999"/>
                </a:cubicBezTo>
                <a:close/>
                <a:moveTo>
                  <a:pt x="1166447" y="590999"/>
                </a:moveTo>
                <a:cubicBezTo>
                  <a:pt x="934483" y="590999"/>
                  <a:pt x="746439" y="779043"/>
                  <a:pt x="746439" y="1011007"/>
                </a:cubicBezTo>
                <a:lnTo>
                  <a:pt x="746439" y="2690991"/>
                </a:lnTo>
                <a:cubicBezTo>
                  <a:pt x="746439" y="2922955"/>
                  <a:pt x="934483" y="3110999"/>
                  <a:pt x="1166447" y="3110999"/>
                </a:cubicBezTo>
                <a:lnTo>
                  <a:pt x="2846431" y="3110999"/>
                </a:lnTo>
                <a:cubicBezTo>
                  <a:pt x="3078395" y="3110999"/>
                  <a:pt x="3266439" y="2922955"/>
                  <a:pt x="3266439" y="2690991"/>
                </a:cubicBezTo>
                <a:lnTo>
                  <a:pt x="3266439" y="1011007"/>
                </a:lnTo>
                <a:cubicBezTo>
                  <a:pt x="3266439" y="779043"/>
                  <a:pt x="3078395" y="590999"/>
                  <a:pt x="2846431" y="590999"/>
                </a:cubicBezTo>
                <a:close/>
                <a:moveTo>
                  <a:pt x="0" y="0"/>
                </a:moveTo>
                <a:lnTo>
                  <a:pt x="12192000" y="0"/>
                </a:lnTo>
                <a:lnTo>
                  <a:pt x="12192000" y="6858000"/>
                </a:lnTo>
                <a:lnTo>
                  <a:pt x="0" y="6858000"/>
                </a:lnTo>
                <a:close/>
              </a:path>
            </a:pathLst>
          </a:custGeom>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useBgFill="1">
        <p:nvSpPr>
          <p:cNvPr id="19" name="Rectangle: Rounded Corners 18">
            <a:hlinkHover r:id="rId4" action="ppaction://hlinksldjump"/>
            <a:extLst>
              <a:ext uri="{FF2B5EF4-FFF2-40B4-BE49-F238E27FC236}">
                <a16:creationId xmlns:a16="http://schemas.microsoft.com/office/drawing/2014/main" id="{C55C0F69-DBE2-70BE-BA24-EE4A5C6A4B39}"/>
              </a:ext>
            </a:extLst>
          </p:cNvPr>
          <p:cNvSpPr/>
          <p:nvPr/>
        </p:nvSpPr>
        <p:spPr>
          <a:xfrm>
            <a:off x="6841785" y="2202262"/>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Gavel with solid fill">
            <a:extLst>
              <a:ext uri="{FF2B5EF4-FFF2-40B4-BE49-F238E27FC236}">
                <a16:creationId xmlns:a16="http://schemas.microsoft.com/office/drawing/2014/main" id="{D8D87D64-361F-97A9-35FF-A23E49D839E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43860" y="2618696"/>
            <a:ext cx="1687132" cy="1687132"/>
          </a:xfrm>
          <a:prstGeom prst="rect">
            <a:avLst/>
          </a:prstGeom>
        </p:spPr>
      </p:pic>
      <p:sp useBgFill="1">
        <p:nvSpPr>
          <p:cNvPr id="23" name="Rectangle: Rounded Corners 22">
            <a:extLst>
              <a:ext uri="{FF2B5EF4-FFF2-40B4-BE49-F238E27FC236}">
                <a16:creationId xmlns:a16="http://schemas.microsoft.com/office/drawing/2014/main" id="{A75DAD07-9386-2135-B6F7-EC49FB6A554B}"/>
              </a:ext>
            </a:extLst>
          </p:cNvPr>
          <p:cNvSpPr/>
          <p:nvPr/>
        </p:nvSpPr>
        <p:spPr>
          <a:xfrm>
            <a:off x="6881251" y="577401"/>
            <a:ext cx="5095393" cy="1023696"/>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ONLINE MUSIC STREAMING PLATFORM </a:t>
            </a:r>
          </a:p>
        </p:txBody>
      </p:sp>
      <p:sp useBgFill="1">
        <p:nvSpPr>
          <p:cNvPr id="25" name="Rectangle: Rounded Corners 24">
            <a:extLst>
              <a:ext uri="{FF2B5EF4-FFF2-40B4-BE49-F238E27FC236}">
                <a16:creationId xmlns:a16="http://schemas.microsoft.com/office/drawing/2014/main" id="{F15FCD76-25BF-71FB-6BE0-D0F61EB1DF72}"/>
              </a:ext>
            </a:extLst>
          </p:cNvPr>
          <p:cNvSpPr/>
          <p:nvPr/>
        </p:nvSpPr>
        <p:spPr>
          <a:xfrm>
            <a:off x="7137626" y="1746459"/>
            <a:ext cx="4419600" cy="22352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hroma" pitchFamily="2" charset="0"/>
              </a:rPr>
              <a:t>C</a:t>
            </a:r>
            <a:r>
              <a:rPr lang="en-IN" dirty="0">
                <a:latin typeface="Michroma" pitchFamily="2" charset="0"/>
              </a:rPr>
              <a:t>ONTENTS :</a:t>
            </a:r>
          </a:p>
        </p:txBody>
      </p:sp>
    </p:spTree>
    <p:extLst>
      <p:ext uri="{BB962C8B-B14F-4D97-AF65-F5344CB8AC3E}">
        <p14:creationId xmlns:p14="http://schemas.microsoft.com/office/powerpoint/2010/main" val="272212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useBgFill="1">
        <p:nvSpPr>
          <p:cNvPr id="24" name="Rectangle: Rounded Corners 23">
            <a:hlinkHover r:id="rId4" action="ppaction://hlinksldjump"/>
            <a:extLst>
              <a:ext uri="{FF2B5EF4-FFF2-40B4-BE49-F238E27FC236}">
                <a16:creationId xmlns:a16="http://schemas.microsoft.com/office/drawing/2014/main" id="{1ADC7B5C-298E-EF78-3D27-5BF00241842E}"/>
              </a:ext>
            </a:extLst>
          </p:cNvPr>
          <p:cNvSpPr/>
          <p:nvPr/>
        </p:nvSpPr>
        <p:spPr>
          <a:xfrm>
            <a:off x="3813847" y="59099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F5F8F825-1360-24FD-CB01-000953CF8FC4}"/>
                  </a:ext>
                </a:extLst>
              </p:cNvPr>
              <p:cNvGraphicFramePr>
                <a:graphicFrameLocks noChangeAspect="1"/>
              </p:cNvGraphicFramePr>
              <p:nvPr/>
            </p:nvGraphicFramePr>
            <p:xfrm>
              <a:off x="4383287" y="3298924"/>
              <a:ext cx="1434452" cy="806879"/>
            </p:xfrm>
            <a:graphic>
              <a:graphicData uri="http://schemas.microsoft.com/office/powerpoint/2016/sectionzoom">
                <psez:sectionZm>
                  <psez:sectionZmObj sectionId="{1A7AC937-271A-4E25-868D-7917CDAA25CC}">
                    <psez:zmPr id="{DE000EA0-766C-491D-9EED-CAE83D9AD29E}" transitionDur="500">
                      <p166:blipFill xmlns:p166="http://schemas.microsoft.com/office/powerpoint/2016/6/main">
                        <a:blip r:embed="rId5"/>
                        <a:stretch>
                          <a:fillRect/>
                        </a:stretch>
                      </p166:blipFill>
                      <p166:spPr xmlns:p166="http://schemas.microsoft.com/office/powerpoint/2016/6/main">
                        <a:xfrm>
                          <a:off x="0" y="0"/>
                          <a:ext cx="1434452" cy="806879"/>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27" name="Section Zoom 26">
                <a:hlinkClick r:id="rId6" action="ppaction://hlinksldjump"/>
                <a:extLst>
                  <a:ext uri="{FF2B5EF4-FFF2-40B4-BE49-F238E27FC236}">
                    <a16:creationId xmlns:a16="http://schemas.microsoft.com/office/drawing/2014/main" id="{F5F8F825-1360-24FD-CB01-000953CF8FC4}"/>
                  </a:ext>
                </a:extLst>
              </p:cNvPr>
              <p:cNvPicPr>
                <a:picLocks noGrp="1" noRot="1" noChangeAspect="1" noMove="1" noResize="1" noEditPoints="1" noAdjustHandles="1" noChangeArrowheads="1" noChangeShapeType="1"/>
              </p:cNvPicPr>
              <p:nvPr/>
            </p:nvPicPr>
            <p:blipFill>
              <a:blip r:embed="rId7"/>
              <a:stretch>
                <a:fillRect/>
              </a:stretch>
            </p:blipFill>
            <p:spPr>
              <a:xfrm>
                <a:off x="4383287" y="3298924"/>
                <a:ext cx="1434452" cy="806879"/>
              </a:xfrm>
              <a:prstGeom prst="roundRect">
                <a:avLst>
                  <a:gd name="adj" fmla="val 8594"/>
                </a:avLst>
              </a:prstGeom>
              <a:solidFill>
                <a:srgbClr val="FFFFFF">
                  <a:shade val="85000"/>
                </a:srgbClr>
              </a:solidFill>
              <a:ln>
                <a:noFill/>
              </a:ln>
              <a:effectLst/>
            </p:spPr>
          </p:pic>
        </mc:Fallback>
      </mc:AlternateContent>
      <p:sp>
        <p:nvSpPr>
          <p:cNvPr id="26" name="TextBox 25">
            <a:extLst>
              <a:ext uri="{FF2B5EF4-FFF2-40B4-BE49-F238E27FC236}">
                <a16:creationId xmlns:a16="http://schemas.microsoft.com/office/drawing/2014/main" id="{F4920A5D-3211-752C-63D5-AE0F6577BCDA}"/>
              </a:ext>
            </a:extLst>
          </p:cNvPr>
          <p:cNvSpPr txBox="1"/>
          <p:nvPr/>
        </p:nvSpPr>
        <p:spPr>
          <a:xfrm>
            <a:off x="4452599" y="4125353"/>
            <a:ext cx="1295828" cy="160020"/>
          </a:xfrm>
          <a:prstGeom prst="roundRect">
            <a:avLst>
              <a:gd name="adj" fmla="val 40271"/>
            </a:avLst>
          </a:prstGeom>
          <a:noFill/>
          <a:effectLst/>
        </p:spPr>
        <p:txBody>
          <a:bodyPr wrap="square" lIns="0" tIns="0" rIns="0" bIns="0" rtlCol="0" anchor="ctr" anchorCtr="0">
            <a:spAutoFit/>
          </a:bodyPr>
          <a:lstStyle/>
          <a:p>
            <a:pPr algn="ctr"/>
            <a:r>
              <a:rPr lang="en-IN" sz="800" dirty="0">
                <a:solidFill>
                  <a:schemeClr val="bg1"/>
                </a:solidFill>
              </a:rPr>
              <a:t>SYSTEM DESIGN</a:t>
            </a:r>
          </a:p>
        </p:txBody>
      </p:sp>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0371FA0C-DEAA-263C-BA41-6F394EC65E22}"/>
                  </a:ext>
                </a:extLst>
              </p:cNvPr>
              <p:cNvGraphicFramePr>
                <a:graphicFrameLocks noChangeAspect="1"/>
              </p:cNvGraphicFramePr>
              <p:nvPr/>
            </p:nvGraphicFramePr>
            <p:xfrm>
              <a:off x="1462570" y="3326407"/>
              <a:ext cx="1295828" cy="728903"/>
            </p:xfrm>
            <a:graphic>
              <a:graphicData uri="http://schemas.microsoft.com/office/powerpoint/2016/sectionzoom">
                <psez:sectionZm>
                  <psez:sectionZmObj sectionId="{5713451D-DC79-44D3-9D73-623102B82A2E}">
                    <psez:zmPr id="{DA143366-3C68-41EE-A5A3-537FD1243371}" transitionDur="500">
                      <p166:blipFill xmlns:p166="http://schemas.microsoft.com/office/powerpoint/2016/6/main">
                        <a:blip r:embed="rId8"/>
                        <a:stretch>
                          <a:fillRect/>
                        </a:stretch>
                      </p166:blipFill>
                      <p166:spPr xmlns:p166="http://schemas.microsoft.com/office/powerpoint/2016/6/main">
                        <a:xfrm>
                          <a:off x="0" y="0"/>
                          <a:ext cx="1295828" cy="728903"/>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17" name="Section Zoom 16">
                <a:hlinkClick r:id="rId9" action="ppaction://hlinksldjump"/>
                <a:extLst>
                  <a:ext uri="{FF2B5EF4-FFF2-40B4-BE49-F238E27FC236}">
                    <a16:creationId xmlns:a16="http://schemas.microsoft.com/office/drawing/2014/main" id="{0371FA0C-DEAA-263C-BA41-6F394EC65E22}"/>
                  </a:ext>
                </a:extLst>
              </p:cNvPr>
              <p:cNvPicPr>
                <a:picLocks noGrp="1" noRot="1" noChangeAspect="1" noMove="1" noResize="1" noEditPoints="1" noAdjustHandles="1" noChangeArrowheads="1" noChangeShapeType="1"/>
              </p:cNvPicPr>
              <p:nvPr/>
            </p:nvPicPr>
            <p:blipFill>
              <a:blip r:embed="rId10"/>
              <a:stretch>
                <a:fillRect/>
              </a:stretch>
            </p:blipFill>
            <p:spPr>
              <a:xfrm>
                <a:off x="1462570" y="3326407"/>
                <a:ext cx="1295828" cy="728903"/>
              </a:xfrm>
              <a:prstGeom prst="roundRect">
                <a:avLst>
                  <a:gd name="adj" fmla="val 8594"/>
                </a:avLst>
              </a:prstGeom>
              <a:solidFill>
                <a:srgbClr val="FFFFFF">
                  <a:shade val="85000"/>
                </a:srgbClr>
              </a:solidFill>
              <a:ln>
                <a:noFill/>
              </a:ln>
              <a:effectLst/>
            </p:spPr>
          </p:pic>
        </mc:Fallback>
      </mc:AlternateContent>
      <p:sp>
        <p:nvSpPr>
          <p:cNvPr id="14" name="TextBox 13">
            <a:extLst>
              <a:ext uri="{FF2B5EF4-FFF2-40B4-BE49-F238E27FC236}">
                <a16:creationId xmlns:a16="http://schemas.microsoft.com/office/drawing/2014/main" id="{7444CD2E-0243-A78C-3DA2-502417E6DF21}"/>
              </a:ext>
            </a:extLst>
          </p:cNvPr>
          <p:cNvSpPr txBox="1"/>
          <p:nvPr/>
        </p:nvSpPr>
        <p:spPr>
          <a:xfrm>
            <a:off x="1550831" y="4105803"/>
            <a:ext cx="1119306" cy="200025"/>
          </a:xfrm>
          <a:prstGeom prst="roundRect">
            <a:avLst>
              <a:gd name="adj" fmla="val 40271"/>
            </a:avLst>
          </a:prstGeom>
          <a:noFill/>
          <a:effectLst/>
        </p:spPr>
        <p:txBody>
          <a:bodyPr wrap="square" lIns="0" tIns="0" rIns="0" bIns="0" rtlCol="0" anchor="ctr" anchorCtr="0">
            <a:spAutoFit/>
          </a:bodyPr>
          <a:lstStyle/>
          <a:p>
            <a:pPr algn="ctr"/>
            <a:r>
              <a:rPr lang="en-IN" sz="1000" dirty="0">
                <a:solidFill>
                  <a:schemeClr val="bg1"/>
                </a:solidFill>
              </a:rPr>
              <a:t>ABOUT US</a:t>
            </a:r>
          </a:p>
        </p:txBody>
      </p:sp>
      <p:sp useBgFill="1">
        <p:nvSpPr>
          <p:cNvPr id="22" name="Rectangle: Rounded Corners 21">
            <a:hlinkHover r:id="rId11" action="ppaction://hlinksldjump"/>
            <a:extLst>
              <a:ext uri="{FF2B5EF4-FFF2-40B4-BE49-F238E27FC236}">
                <a16:creationId xmlns:a16="http://schemas.microsoft.com/office/drawing/2014/main" id="{C1F0E51F-F4AD-A51C-3831-BB39EB19174A}"/>
              </a:ext>
            </a:extLst>
          </p:cNvPr>
          <p:cNvSpPr/>
          <p:nvPr/>
        </p:nvSpPr>
        <p:spPr>
          <a:xfrm>
            <a:off x="746439" y="590999"/>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descr="User with solid fill">
            <a:extLst>
              <a:ext uri="{FF2B5EF4-FFF2-40B4-BE49-F238E27FC236}">
                <a16:creationId xmlns:a16="http://schemas.microsoft.com/office/drawing/2014/main" id="{4A11A1F2-822E-909E-53F5-E74CE91641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3847" y="1138408"/>
            <a:ext cx="1425181" cy="1425181"/>
          </a:xfrm>
          <a:prstGeom prst="rect">
            <a:avLst/>
          </a:prstGeom>
          <a:effectLst>
            <a:outerShdw blurRad="63500" sx="102000" sy="102000" algn="ctr" rotWithShape="0">
              <a:prstClr val="black">
                <a:alpha val="40000"/>
              </a:prstClr>
            </a:outerShdw>
          </a:effectLst>
        </p:spPr>
      </p:pic>
      <p:pic>
        <p:nvPicPr>
          <p:cNvPr id="20" name="Graphic 19" descr="Presentation with pie chart with solid fill">
            <a:extLst>
              <a:ext uri="{FF2B5EF4-FFF2-40B4-BE49-F238E27FC236}">
                <a16:creationId xmlns:a16="http://schemas.microsoft.com/office/drawing/2014/main" id="{83534542-5D6A-1B34-39B9-3F6BECAF93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97545" y="1010986"/>
            <a:ext cx="1552603" cy="1552603"/>
          </a:xfrm>
          <a:prstGeom prst="rect">
            <a:avLst/>
          </a:prstGeom>
        </p:spPr>
      </p:pic>
      <p:pic>
        <p:nvPicPr>
          <p:cNvPr id="6" name="Graphic 5" descr="Computer with solid fill">
            <a:extLst>
              <a:ext uri="{FF2B5EF4-FFF2-40B4-BE49-F238E27FC236}">
                <a16:creationId xmlns:a16="http://schemas.microsoft.com/office/drawing/2014/main" id="{555D8D6A-6FFF-4EB7-ADEE-DA505DD8F25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06282" y="3658408"/>
            <a:ext cx="816723" cy="816723"/>
          </a:xfrm>
          <a:prstGeom prst="rect">
            <a:avLst/>
          </a:prstGeom>
        </p:spPr>
      </p:pic>
      <p:sp useBgFill="1">
        <p:nvSpPr>
          <p:cNvPr id="2" name="Rectangle: Rounded Corners 1">
            <a:hlinkHover r:id="rId18" action="ppaction://hlinksldjump"/>
            <a:extLst>
              <a:ext uri="{FF2B5EF4-FFF2-40B4-BE49-F238E27FC236}">
                <a16:creationId xmlns:a16="http://schemas.microsoft.com/office/drawing/2014/main" id="{41AA8010-C2C8-8189-10B7-733541B297CA}"/>
              </a:ext>
            </a:extLst>
          </p:cNvPr>
          <p:cNvSpPr/>
          <p:nvPr/>
        </p:nvSpPr>
        <p:spPr>
          <a:xfrm>
            <a:off x="746439" y="3747002"/>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Graphic 4" descr="Computer with solid fill">
            <a:extLst>
              <a:ext uri="{FF2B5EF4-FFF2-40B4-BE49-F238E27FC236}">
                <a16:creationId xmlns:a16="http://schemas.microsoft.com/office/drawing/2014/main" id="{1F0D90CF-D47D-A4F5-61E7-A11250E566A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5594" y="4055310"/>
            <a:ext cx="1781686" cy="1781686"/>
          </a:xfrm>
          <a:prstGeom prst="rect">
            <a:avLst/>
          </a:prstGeom>
        </p:spPr>
      </p:pic>
      <p:sp useBgFill="1">
        <p:nvSpPr>
          <p:cNvPr id="7" name="Rectangle: Rounded Corners 6">
            <a:hlinkHover r:id="rId18" action="ppaction://hlinksldjump"/>
            <a:extLst>
              <a:ext uri="{FF2B5EF4-FFF2-40B4-BE49-F238E27FC236}">
                <a16:creationId xmlns:a16="http://schemas.microsoft.com/office/drawing/2014/main" id="{FDF7E460-A674-3156-C894-4221C4A53F2D}"/>
              </a:ext>
            </a:extLst>
          </p:cNvPr>
          <p:cNvSpPr/>
          <p:nvPr/>
        </p:nvSpPr>
        <p:spPr>
          <a:xfrm>
            <a:off x="3813847" y="3760156"/>
            <a:ext cx="2520000" cy="2520000"/>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Open book with solid fill">
            <a:extLst>
              <a:ext uri="{FF2B5EF4-FFF2-40B4-BE49-F238E27FC236}">
                <a16:creationId xmlns:a16="http://schemas.microsoft.com/office/drawing/2014/main" id="{0D3D5A03-01D2-252B-2423-F7E9EE78AE9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46339" y="4079495"/>
            <a:ext cx="1855013" cy="1855013"/>
          </a:xfrm>
          <a:prstGeom prst="rect">
            <a:avLst/>
          </a:prstGeom>
        </p:spPr>
      </p:pic>
      <p:sp useBgFill="1">
        <p:nvSpPr>
          <p:cNvPr id="8" name="Freeform: Shape 7">
            <a:hlinkHover r:id="rId21" action="ppaction://hlinksldjump"/>
            <a:extLst>
              <a:ext uri="{FF2B5EF4-FFF2-40B4-BE49-F238E27FC236}">
                <a16:creationId xmlns:a16="http://schemas.microsoft.com/office/drawing/2014/main" id="{8CEF606E-29C5-E408-1966-D1C91E2B14A9}"/>
              </a:ext>
            </a:extLst>
          </p:cNvPr>
          <p:cNvSpPr/>
          <p:nvPr/>
        </p:nvSpPr>
        <p:spPr>
          <a:xfrm>
            <a:off x="0" y="0"/>
            <a:ext cx="12192000" cy="6858000"/>
          </a:xfrm>
          <a:custGeom>
            <a:avLst/>
            <a:gdLst>
              <a:gd name="connsiteX0" fmla="*/ 4233854 w 12192000"/>
              <a:gd name="connsiteY0" fmla="*/ 3774057 h 6858000"/>
              <a:gd name="connsiteX1" fmla="*/ 3813846 w 12192000"/>
              <a:gd name="connsiteY1" fmla="*/ 4194065 h 6858000"/>
              <a:gd name="connsiteX2" fmla="*/ 3813846 w 12192000"/>
              <a:gd name="connsiteY2" fmla="*/ 5874049 h 6858000"/>
              <a:gd name="connsiteX3" fmla="*/ 4233854 w 12192000"/>
              <a:gd name="connsiteY3" fmla="*/ 6294057 h 6858000"/>
              <a:gd name="connsiteX4" fmla="*/ 5913838 w 12192000"/>
              <a:gd name="connsiteY4" fmla="*/ 6294057 h 6858000"/>
              <a:gd name="connsiteX5" fmla="*/ 6333846 w 12192000"/>
              <a:gd name="connsiteY5" fmla="*/ 5874049 h 6858000"/>
              <a:gd name="connsiteX6" fmla="*/ 6333846 w 12192000"/>
              <a:gd name="connsiteY6" fmla="*/ 4194065 h 6858000"/>
              <a:gd name="connsiteX7" fmla="*/ 5913838 w 12192000"/>
              <a:gd name="connsiteY7" fmla="*/ 3774057 h 6858000"/>
              <a:gd name="connsiteX8" fmla="*/ 1166445 w 12192000"/>
              <a:gd name="connsiteY8" fmla="*/ 3747002 h 6858000"/>
              <a:gd name="connsiteX9" fmla="*/ 746437 w 12192000"/>
              <a:gd name="connsiteY9" fmla="*/ 4167010 h 6858000"/>
              <a:gd name="connsiteX10" fmla="*/ 746437 w 12192000"/>
              <a:gd name="connsiteY10" fmla="*/ 5846994 h 6858000"/>
              <a:gd name="connsiteX11" fmla="*/ 1166445 w 12192000"/>
              <a:gd name="connsiteY11" fmla="*/ 6267002 h 6858000"/>
              <a:gd name="connsiteX12" fmla="*/ 2846429 w 12192000"/>
              <a:gd name="connsiteY12" fmla="*/ 6267002 h 6858000"/>
              <a:gd name="connsiteX13" fmla="*/ 3266437 w 12192000"/>
              <a:gd name="connsiteY13" fmla="*/ 5846994 h 6858000"/>
              <a:gd name="connsiteX14" fmla="*/ 3266437 w 12192000"/>
              <a:gd name="connsiteY14" fmla="*/ 4167010 h 6858000"/>
              <a:gd name="connsiteX15" fmla="*/ 2846429 w 12192000"/>
              <a:gd name="connsiteY15" fmla="*/ 3747002 h 6858000"/>
              <a:gd name="connsiteX16" fmla="*/ 7249730 w 12192000"/>
              <a:gd name="connsiteY16" fmla="*/ 2202262 h 6858000"/>
              <a:gd name="connsiteX17" fmla="*/ 6829722 w 12192000"/>
              <a:gd name="connsiteY17" fmla="*/ 2622270 h 6858000"/>
              <a:gd name="connsiteX18" fmla="*/ 6829722 w 12192000"/>
              <a:gd name="connsiteY18" fmla="*/ 4302254 h 6858000"/>
              <a:gd name="connsiteX19" fmla="*/ 7249730 w 12192000"/>
              <a:gd name="connsiteY19" fmla="*/ 4722262 h 6858000"/>
              <a:gd name="connsiteX20" fmla="*/ 8929714 w 12192000"/>
              <a:gd name="connsiteY20" fmla="*/ 4722262 h 6858000"/>
              <a:gd name="connsiteX21" fmla="*/ 9349722 w 12192000"/>
              <a:gd name="connsiteY21" fmla="*/ 4302254 h 6858000"/>
              <a:gd name="connsiteX22" fmla="*/ 9349722 w 12192000"/>
              <a:gd name="connsiteY22" fmla="*/ 2622270 h 6858000"/>
              <a:gd name="connsiteX23" fmla="*/ 8929714 w 12192000"/>
              <a:gd name="connsiteY23" fmla="*/ 2202262 h 6858000"/>
              <a:gd name="connsiteX24" fmla="*/ 4233855 w 12192000"/>
              <a:gd name="connsiteY24" fmla="*/ 590999 h 6858000"/>
              <a:gd name="connsiteX25" fmla="*/ 3813847 w 12192000"/>
              <a:gd name="connsiteY25" fmla="*/ 1011007 h 6858000"/>
              <a:gd name="connsiteX26" fmla="*/ 3813847 w 12192000"/>
              <a:gd name="connsiteY26" fmla="*/ 2690991 h 6858000"/>
              <a:gd name="connsiteX27" fmla="*/ 4233855 w 12192000"/>
              <a:gd name="connsiteY27" fmla="*/ 3110999 h 6858000"/>
              <a:gd name="connsiteX28" fmla="*/ 5913839 w 12192000"/>
              <a:gd name="connsiteY28" fmla="*/ 3110999 h 6858000"/>
              <a:gd name="connsiteX29" fmla="*/ 6333847 w 12192000"/>
              <a:gd name="connsiteY29" fmla="*/ 2690991 h 6858000"/>
              <a:gd name="connsiteX30" fmla="*/ 6333847 w 12192000"/>
              <a:gd name="connsiteY30" fmla="*/ 1011007 h 6858000"/>
              <a:gd name="connsiteX31" fmla="*/ 5913839 w 12192000"/>
              <a:gd name="connsiteY31" fmla="*/ 590999 h 6858000"/>
              <a:gd name="connsiteX32" fmla="*/ 1166447 w 12192000"/>
              <a:gd name="connsiteY32" fmla="*/ 590999 h 6858000"/>
              <a:gd name="connsiteX33" fmla="*/ 746439 w 12192000"/>
              <a:gd name="connsiteY33" fmla="*/ 1011007 h 6858000"/>
              <a:gd name="connsiteX34" fmla="*/ 746439 w 12192000"/>
              <a:gd name="connsiteY34" fmla="*/ 2690991 h 6858000"/>
              <a:gd name="connsiteX35" fmla="*/ 1166447 w 12192000"/>
              <a:gd name="connsiteY35" fmla="*/ 3110999 h 6858000"/>
              <a:gd name="connsiteX36" fmla="*/ 2846431 w 12192000"/>
              <a:gd name="connsiteY36" fmla="*/ 3110999 h 6858000"/>
              <a:gd name="connsiteX37" fmla="*/ 3266439 w 12192000"/>
              <a:gd name="connsiteY37" fmla="*/ 2690991 h 6858000"/>
              <a:gd name="connsiteX38" fmla="*/ 3266439 w 12192000"/>
              <a:gd name="connsiteY38" fmla="*/ 1011007 h 6858000"/>
              <a:gd name="connsiteX39" fmla="*/ 2846431 w 12192000"/>
              <a:gd name="connsiteY39" fmla="*/ 59099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0 w 12192000"/>
              <a:gd name="connsiteY4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4233854" y="3774057"/>
                </a:moveTo>
                <a:cubicBezTo>
                  <a:pt x="4001890" y="3774057"/>
                  <a:pt x="3813846" y="3962101"/>
                  <a:pt x="3813846" y="4194065"/>
                </a:cubicBezTo>
                <a:lnTo>
                  <a:pt x="3813846" y="5874049"/>
                </a:lnTo>
                <a:cubicBezTo>
                  <a:pt x="3813846" y="6106013"/>
                  <a:pt x="4001890" y="6294057"/>
                  <a:pt x="4233854" y="6294057"/>
                </a:cubicBezTo>
                <a:lnTo>
                  <a:pt x="5913838" y="6294057"/>
                </a:lnTo>
                <a:cubicBezTo>
                  <a:pt x="6145802" y="6294057"/>
                  <a:pt x="6333846" y="6106013"/>
                  <a:pt x="6333846" y="5874049"/>
                </a:cubicBezTo>
                <a:lnTo>
                  <a:pt x="6333846" y="4194065"/>
                </a:lnTo>
                <a:cubicBezTo>
                  <a:pt x="6333846" y="3962101"/>
                  <a:pt x="6145802" y="3774057"/>
                  <a:pt x="5913838" y="3774057"/>
                </a:cubicBezTo>
                <a:close/>
                <a:moveTo>
                  <a:pt x="1166445" y="3747002"/>
                </a:moveTo>
                <a:cubicBezTo>
                  <a:pt x="934481" y="3747002"/>
                  <a:pt x="746437" y="3935046"/>
                  <a:pt x="746437" y="4167010"/>
                </a:cubicBezTo>
                <a:lnTo>
                  <a:pt x="746437" y="5846994"/>
                </a:lnTo>
                <a:cubicBezTo>
                  <a:pt x="746437" y="6078958"/>
                  <a:pt x="934481" y="6267002"/>
                  <a:pt x="1166445" y="6267002"/>
                </a:cubicBezTo>
                <a:lnTo>
                  <a:pt x="2846429" y="6267002"/>
                </a:lnTo>
                <a:cubicBezTo>
                  <a:pt x="3078393" y="6267002"/>
                  <a:pt x="3266437" y="6078958"/>
                  <a:pt x="3266437" y="5846994"/>
                </a:cubicBezTo>
                <a:lnTo>
                  <a:pt x="3266437" y="4167010"/>
                </a:lnTo>
                <a:cubicBezTo>
                  <a:pt x="3266437" y="3935046"/>
                  <a:pt x="3078393" y="3747002"/>
                  <a:pt x="2846429" y="3747002"/>
                </a:cubicBezTo>
                <a:close/>
                <a:moveTo>
                  <a:pt x="7249730" y="2202262"/>
                </a:moveTo>
                <a:cubicBezTo>
                  <a:pt x="7017766" y="2202262"/>
                  <a:pt x="6829722" y="2390306"/>
                  <a:pt x="6829722" y="2622270"/>
                </a:cubicBezTo>
                <a:lnTo>
                  <a:pt x="6829722" y="4302254"/>
                </a:lnTo>
                <a:cubicBezTo>
                  <a:pt x="6829722" y="4534218"/>
                  <a:pt x="7017766" y="4722262"/>
                  <a:pt x="7249730" y="4722262"/>
                </a:cubicBezTo>
                <a:lnTo>
                  <a:pt x="8929714" y="4722262"/>
                </a:lnTo>
                <a:cubicBezTo>
                  <a:pt x="9161678" y="4722262"/>
                  <a:pt x="9349722" y="4534218"/>
                  <a:pt x="9349722" y="4302254"/>
                </a:cubicBezTo>
                <a:lnTo>
                  <a:pt x="9349722" y="2622270"/>
                </a:lnTo>
                <a:cubicBezTo>
                  <a:pt x="9349722" y="2390306"/>
                  <a:pt x="9161678" y="2202262"/>
                  <a:pt x="8929714" y="2202262"/>
                </a:cubicBezTo>
                <a:close/>
                <a:moveTo>
                  <a:pt x="4233855" y="590999"/>
                </a:moveTo>
                <a:cubicBezTo>
                  <a:pt x="4001891" y="590999"/>
                  <a:pt x="3813847" y="779043"/>
                  <a:pt x="3813847" y="1011007"/>
                </a:cubicBezTo>
                <a:lnTo>
                  <a:pt x="3813847" y="2690991"/>
                </a:lnTo>
                <a:cubicBezTo>
                  <a:pt x="3813847" y="2922955"/>
                  <a:pt x="4001891" y="3110999"/>
                  <a:pt x="4233855" y="3110999"/>
                </a:cubicBezTo>
                <a:lnTo>
                  <a:pt x="5913839" y="3110999"/>
                </a:lnTo>
                <a:cubicBezTo>
                  <a:pt x="6145803" y="3110999"/>
                  <a:pt x="6333847" y="2922955"/>
                  <a:pt x="6333847" y="2690991"/>
                </a:cubicBezTo>
                <a:lnTo>
                  <a:pt x="6333847" y="1011007"/>
                </a:lnTo>
                <a:cubicBezTo>
                  <a:pt x="6333847" y="779043"/>
                  <a:pt x="6145803" y="590999"/>
                  <a:pt x="5913839" y="590999"/>
                </a:cubicBezTo>
                <a:close/>
                <a:moveTo>
                  <a:pt x="1166447" y="590999"/>
                </a:moveTo>
                <a:cubicBezTo>
                  <a:pt x="934483" y="590999"/>
                  <a:pt x="746439" y="779043"/>
                  <a:pt x="746439" y="1011007"/>
                </a:cubicBezTo>
                <a:lnTo>
                  <a:pt x="746439" y="2690991"/>
                </a:lnTo>
                <a:cubicBezTo>
                  <a:pt x="746439" y="2922955"/>
                  <a:pt x="934483" y="3110999"/>
                  <a:pt x="1166447" y="3110999"/>
                </a:cubicBezTo>
                <a:lnTo>
                  <a:pt x="2846431" y="3110999"/>
                </a:lnTo>
                <a:cubicBezTo>
                  <a:pt x="3078395" y="3110999"/>
                  <a:pt x="3266439" y="2922955"/>
                  <a:pt x="3266439" y="2690991"/>
                </a:cubicBezTo>
                <a:lnTo>
                  <a:pt x="3266439" y="1011007"/>
                </a:lnTo>
                <a:cubicBezTo>
                  <a:pt x="3266439" y="779043"/>
                  <a:pt x="3078395" y="590999"/>
                  <a:pt x="2846431" y="590999"/>
                </a:cubicBezTo>
                <a:close/>
                <a:moveTo>
                  <a:pt x="0" y="0"/>
                </a:moveTo>
                <a:lnTo>
                  <a:pt x="12192000" y="0"/>
                </a:lnTo>
                <a:lnTo>
                  <a:pt x="12192000" y="6858000"/>
                </a:lnTo>
                <a:lnTo>
                  <a:pt x="0" y="6858000"/>
                </a:lnTo>
                <a:close/>
              </a:path>
            </a:pathLst>
          </a:custGeom>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useBgFill="1">
        <p:nvSpPr>
          <p:cNvPr id="13" name="Rectangle: Rounded Corners 12">
            <a:extLst>
              <a:ext uri="{FF2B5EF4-FFF2-40B4-BE49-F238E27FC236}">
                <a16:creationId xmlns:a16="http://schemas.microsoft.com/office/drawing/2014/main" id="{28DD9E56-211C-A4D5-A76D-6AC7D0272EE3}"/>
              </a:ext>
            </a:extLst>
          </p:cNvPr>
          <p:cNvSpPr/>
          <p:nvPr/>
        </p:nvSpPr>
        <p:spPr>
          <a:xfrm>
            <a:off x="6841852" y="2199480"/>
            <a:ext cx="2520000" cy="2520000"/>
          </a:xfrm>
          <a:prstGeom prst="roundRect">
            <a:avLst/>
          </a:prstGeom>
          <a:effectLst>
            <a:innerShdw blurRad="177800" dist="101600" dir="16200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Gavel with solid fill">
            <a:extLst>
              <a:ext uri="{FF2B5EF4-FFF2-40B4-BE49-F238E27FC236}">
                <a16:creationId xmlns:a16="http://schemas.microsoft.com/office/drawing/2014/main" id="{143D6DF5-B705-52E3-2728-9164EF79B96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77197" y="2199480"/>
            <a:ext cx="649310" cy="649310"/>
          </a:xfrm>
          <a:prstGeom prst="rect">
            <a:avLst/>
          </a:prstGeom>
        </p:spPr>
      </p:pic>
      <p:sp useBgFill="1">
        <p:nvSpPr>
          <p:cNvPr id="18" name="TextBox 17">
            <a:extLst>
              <a:ext uri="{FF2B5EF4-FFF2-40B4-BE49-F238E27FC236}">
                <a16:creationId xmlns:a16="http://schemas.microsoft.com/office/drawing/2014/main" id="{0107C483-6E14-3AB3-3AB2-B7CFCEA607AC}"/>
              </a:ext>
            </a:extLst>
          </p:cNvPr>
          <p:cNvSpPr txBox="1"/>
          <p:nvPr/>
        </p:nvSpPr>
        <p:spPr>
          <a:xfrm>
            <a:off x="6999331" y="4335113"/>
            <a:ext cx="2205042" cy="280035"/>
          </a:xfrm>
          <a:prstGeom prst="roundRect">
            <a:avLst>
              <a:gd name="adj" fmla="val 40271"/>
            </a:avLst>
          </a:prstGeom>
          <a:effectLst>
            <a:outerShdw blurRad="317500" sx="102000" sy="102000" algn="ctr" rotWithShape="0">
              <a:schemeClr val="bg1"/>
            </a:outerShdw>
          </a:effectLst>
        </p:spPr>
        <p:txBody>
          <a:bodyPr wrap="square" lIns="0" tIns="0" rIns="0" bIns="0" rtlCol="0" anchor="ctr" anchorCtr="0">
            <a:spAutoFit/>
          </a:bodyPr>
          <a:lstStyle/>
          <a:p>
            <a:pPr algn="ctr"/>
            <a:r>
              <a:rPr lang="en-US" sz="1400" dirty="0">
                <a:solidFill>
                  <a:schemeClr val="bg1"/>
                </a:solidFill>
              </a:rPr>
              <a:t>FUTURE TRENDS</a:t>
            </a:r>
            <a:endParaRPr lang="en-IN" sz="1400" dirty="0">
              <a:solidFill>
                <a:schemeClr val="bg1"/>
              </a:solidFill>
            </a:endParaRPr>
          </a:p>
        </p:txBody>
      </p:sp>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0A803C0C-2DAD-DA77-061F-484147B0F3A1}"/>
                  </a:ext>
                </a:extLst>
              </p:cNvPr>
              <p:cNvGraphicFramePr>
                <a:graphicFrameLocks noChangeAspect="1"/>
              </p:cNvGraphicFramePr>
              <p:nvPr>
                <p:extLst>
                  <p:ext uri="{D42A27DB-BD31-4B8C-83A1-F6EECF244321}">
                    <p14:modId xmlns:p14="http://schemas.microsoft.com/office/powerpoint/2010/main" val="4291139555"/>
                  </p:ext>
                </p:extLst>
              </p:nvPr>
            </p:nvGraphicFramePr>
            <p:xfrm>
              <a:off x="6903287" y="2888111"/>
              <a:ext cx="2386968" cy="1342670"/>
            </p:xfrm>
            <a:graphic>
              <a:graphicData uri="http://schemas.microsoft.com/office/powerpoint/2016/sectionzoom">
                <psez:sectionZm>
                  <psez:sectionZmObj sectionId="{65003B5C-7690-4461-8433-66EF1F8F650B}">
                    <psez:zmPr id="{B5083339-1168-453F-8C87-FC1E5339EB9D}" transitionDur="500">
                      <p166:blipFill xmlns:p166="http://schemas.microsoft.com/office/powerpoint/2016/6/main">
                        <a:blip r:embed="rId24"/>
                        <a:stretch>
                          <a:fillRect/>
                        </a:stretch>
                      </p166:blipFill>
                      <p166:spPr xmlns:p166="http://schemas.microsoft.com/office/powerpoint/2016/6/main">
                        <a:xfrm>
                          <a:off x="0" y="0"/>
                          <a:ext cx="2386968" cy="1342670"/>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21" name="Section Zoom 20">
                <a:hlinkClick r:id="rId25" action="ppaction://hlinksldjump"/>
                <a:extLst>
                  <a:ext uri="{FF2B5EF4-FFF2-40B4-BE49-F238E27FC236}">
                    <a16:creationId xmlns:a16="http://schemas.microsoft.com/office/drawing/2014/main" id="{0A803C0C-2DAD-DA77-061F-484147B0F3A1}"/>
                  </a:ext>
                </a:extLst>
              </p:cNvPr>
              <p:cNvPicPr>
                <a:picLocks noGrp="1" noRot="1" noChangeAspect="1" noMove="1" noResize="1" noEditPoints="1" noAdjustHandles="1" noChangeArrowheads="1" noChangeShapeType="1"/>
              </p:cNvPicPr>
              <p:nvPr/>
            </p:nvPicPr>
            <p:blipFill>
              <a:blip r:embed="rId26"/>
              <a:stretch>
                <a:fillRect/>
              </a:stretch>
            </p:blipFill>
            <p:spPr>
              <a:xfrm>
                <a:off x="6903287" y="2888111"/>
                <a:ext cx="2386968" cy="1342670"/>
              </a:xfrm>
              <a:prstGeom prst="roundRect">
                <a:avLst>
                  <a:gd name="adj" fmla="val 8594"/>
                </a:avLst>
              </a:prstGeom>
              <a:solidFill>
                <a:srgbClr val="FFFFFF">
                  <a:shade val="85000"/>
                </a:srgbClr>
              </a:solidFill>
              <a:ln>
                <a:noFill/>
              </a:ln>
              <a:effectLst/>
            </p:spPr>
          </p:pic>
        </mc:Fallback>
      </mc:AlternateContent>
      <p:sp useBgFill="1">
        <p:nvSpPr>
          <p:cNvPr id="23" name="Rectangle: Rounded Corners 22">
            <a:extLst>
              <a:ext uri="{FF2B5EF4-FFF2-40B4-BE49-F238E27FC236}">
                <a16:creationId xmlns:a16="http://schemas.microsoft.com/office/drawing/2014/main" id="{1204CC3E-8475-4E5D-AFB3-1A6F31E1B4F1}"/>
              </a:ext>
            </a:extLst>
          </p:cNvPr>
          <p:cNvSpPr/>
          <p:nvPr/>
        </p:nvSpPr>
        <p:spPr>
          <a:xfrm>
            <a:off x="6881251" y="577401"/>
            <a:ext cx="5095393" cy="1023696"/>
          </a:xfrm>
          <a:prstGeom prst="roundRect">
            <a:avLst/>
          </a:prstGeom>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ONLINE MUSIC STREAMING PLATFORM </a:t>
            </a:r>
          </a:p>
        </p:txBody>
      </p:sp>
      <p:sp useBgFill="1">
        <p:nvSpPr>
          <p:cNvPr id="25" name="Rectangle: Rounded Corners 24">
            <a:extLst>
              <a:ext uri="{FF2B5EF4-FFF2-40B4-BE49-F238E27FC236}">
                <a16:creationId xmlns:a16="http://schemas.microsoft.com/office/drawing/2014/main" id="{43FC92D9-5F5C-0D80-A980-05C989A0F98E}"/>
              </a:ext>
            </a:extLst>
          </p:cNvPr>
          <p:cNvSpPr/>
          <p:nvPr/>
        </p:nvSpPr>
        <p:spPr>
          <a:xfrm>
            <a:off x="7137626" y="1746459"/>
            <a:ext cx="4419600" cy="22352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hroma" pitchFamily="2" charset="0"/>
              </a:rPr>
              <a:t>C</a:t>
            </a:r>
            <a:r>
              <a:rPr lang="en-IN" dirty="0">
                <a:latin typeface="Michroma" pitchFamily="2" charset="0"/>
              </a:rPr>
              <a:t>ONTENTS :</a:t>
            </a:r>
          </a:p>
        </p:txBody>
      </p:sp>
    </p:spTree>
    <p:extLst>
      <p:ext uri="{BB962C8B-B14F-4D97-AF65-F5344CB8AC3E}">
        <p14:creationId xmlns:p14="http://schemas.microsoft.com/office/powerpoint/2010/main" val="210563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D30492-A91D-37FC-DD0A-7636249F593A}"/>
              </a:ext>
            </a:extLst>
          </p:cNvPr>
          <p:cNvPicPr>
            <a:picLocks noChangeAspect="1"/>
          </p:cNvPicPr>
          <p:nvPr/>
        </p:nvPicPr>
        <p:blipFill rotWithShape="1">
          <a:blip r:embed="rId2">
            <a:extLst>
              <a:ext uri="{28A0092B-C50C-407E-A947-70E740481C1C}">
                <a14:useLocalDpi xmlns:a14="http://schemas.microsoft.com/office/drawing/2010/main" val="0"/>
              </a:ext>
            </a:extLst>
          </a:blip>
          <a:srcRect l="1425" r="4249"/>
          <a:stretch/>
        </p:blipFill>
        <p:spPr>
          <a:xfrm>
            <a:off x="0" y="0"/>
            <a:ext cx="12192000" cy="6858000"/>
          </a:xfrm>
          <a:prstGeom prst="rect">
            <a:avLst/>
          </a:prstGeom>
        </p:spPr>
      </p:pic>
    </p:spTree>
    <p:extLst>
      <p:ext uri="{BB962C8B-B14F-4D97-AF65-F5344CB8AC3E}">
        <p14:creationId xmlns:p14="http://schemas.microsoft.com/office/powerpoint/2010/main" val="109252093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63E97-061E-58B6-E3F4-CA63767243E7}"/>
              </a:ext>
            </a:extLst>
          </p:cNvPr>
          <p:cNvPicPr>
            <a:picLocks noChangeAspect="1"/>
          </p:cNvPicPr>
          <p:nvPr/>
        </p:nvPicPr>
        <p:blipFill rotWithShape="1">
          <a:blip r:embed="rId2">
            <a:extLst>
              <a:ext uri="{28A0092B-C50C-407E-A947-70E740481C1C}">
                <a14:useLocalDpi xmlns:a14="http://schemas.microsoft.com/office/drawing/2010/main" val="0"/>
              </a:ext>
            </a:extLst>
          </a:blip>
          <a:srcRect l="2632" r="4300"/>
          <a:stretch/>
        </p:blipFill>
        <p:spPr>
          <a:xfrm>
            <a:off x="0" y="0"/>
            <a:ext cx="12192000" cy="6858000"/>
          </a:xfrm>
          <a:prstGeom prst="rect">
            <a:avLst/>
          </a:prstGeom>
        </p:spPr>
      </p:pic>
    </p:spTree>
    <p:extLst>
      <p:ext uri="{BB962C8B-B14F-4D97-AF65-F5344CB8AC3E}">
        <p14:creationId xmlns:p14="http://schemas.microsoft.com/office/powerpoint/2010/main" val="402062469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anson">
      <a:majorFont>
        <a:latin typeface="Hanson"/>
        <a:ea typeface=""/>
        <a:cs typeface=""/>
      </a:majorFont>
      <a:minorFont>
        <a:latin typeface="Hanso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1166</TotalTime>
  <Words>1973</Words>
  <Application>Microsoft Office PowerPoint</Application>
  <PresentationFormat>Widescreen</PresentationFormat>
  <Paragraphs>159</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Consolas</vt:lpstr>
      <vt:lpstr>Hanson</vt:lpstr>
      <vt:lpstr>Michroma</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Priyan Mukherjee</dc:creator>
  <cp:lastModifiedBy>Priyan Mukherjee</cp:lastModifiedBy>
  <cp:revision>11</cp:revision>
  <dcterms:created xsi:type="dcterms:W3CDTF">2024-03-29T07:27:05Z</dcterms:created>
  <dcterms:modified xsi:type="dcterms:W3CDTF">2024-04-13T11:46:56Z</dcterms:modified>
</cp:coreProperties>
</file>